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97" r:id="rId4"/>
    <p:sldId id="285" r:id="rId5"/>
    <p:sldId id="286" r:id="rId6"/>
    <p:sldId id="262" r:id="rId7"/>
    <p:sldId id="263" r:id="rId8"/>
    <p:sldId id="264" r:id="rId9"/>
    <p:sldId id="265" r:id="rId10"/>
    <p:sldId id="299" r:id="rId11"/>
    <p:sldId id="287" r:id="rId12"/>
    <p:sldId id="288" r:id="rId13"/>
    <p:sldId id="289" r:id="rId14"/>
    <p:sldId id="290" r:id="rId15"/>
    <p:sldId id="291" r:id="rId16"/>
    <p:sldId id="292" r:id="rId17"/>
    <p:sldId id="293" r:id="rId18"/>
    <p:sldId id="294" r:id="rId19"/>
    <p:sldId id="295" r:id="rId20"/>
    <p:sldId id="298" r:id="rId21"/>
    <p:sldId id="296"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CCCC"/>
    <a:srgbClr val="170F00"/>
    <a:srgbClr val="BA8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p:scale>
          <a:sx n="90" d="100"/>
          <a:sy n="90" d="100"/>
        </p:scale>
        <p:origin x="41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3"/>
          <p:cNvSpPr>
            <a:spLocks noGrp="1" noChangeArrowheads="1"/>
          </p:cNvSpPr>
          <p:nvPr>
            <p:ph type="subTitle" idx="1"/>
          </p:nvPr>
        </p:nvSpPr>
        <p:spPr>
          <a:xfrm>
            <a:off x="420449" y="1846272"/>
            <a:ext cx="9896184" cy="2142067"/>
          </a:xfrm>
        </p:spPr>
        <p:txBody>
          <a:bodyPr/>
          <a:lstStyle>
            <a:lvl1pPr marL="0" indent="0">
              <a:buFont typeface="Toyota Display" charset="0"/>
              <a:buNone/>
              <a:defRPr b="0" i="0">
                <a:solidFill>
                  <a:srgbClr val="FFFFFF"/>
                </a:solidFill>
                <a:latin typeface="+mj-lt"/>
              </a:defRPr>
            </a:lvl1pPr>
          </a:lstStyle>
          <a:p>
            <a:pPr lvl="0"/>
            <a:r>
              <a:rPr lang="en-US" noProof="0"/>
              <a:t>Click to edit Master subtitle style</a:t>
            </a:r>
            <a:endParaRPr lang="en-US" noProof="0" dirty="0"/>
          </a:p>
        </p:txBody>
      </p:sp>
      <p:sp>
        <p:nvSpPr>
          <p:cNvPr id="8" name="Rectangle 2"/>
          <p:cNvSpPr>
            <a:spLocks noGrp="1" noChangeArrowheads="1"/>
          </p:cNvSpPr>
          <p:nvPr>
            <p:ph type="title"/>
          </p:nvPr>
        </p:nvSpPr>
        <p:spPr bwMode="auto">
          <a:xfrm>
            <a:off x="402169" y="243205"/>
            <a:ext cx="9914467"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4193257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313348" name="Rectangle 4"/>
          <p:cNvSpPr>
            <a:spLocks noGrp="1" noChangeArrowheads="1"/>
          </p:cNvSpPr>
          <p:nvPr>
            <p:ph type="dt" sz="half" idx="2"/>
          </p:nvPr>
        </p:nvSpPr>
        <p:spPr>
          <a:xfrm>
            <a:off x="609600" y="6180720"/>
            <a:ext cx="2844800" cy="476250"/>
          </a:xfrm>
          <a:prstGeom prst="rect">
            <a:avLst/>
          </a:prstGeom>
        </p:spPr>
        <p:txBody>
          <a:bodyPr/>
          <a:lstStyle>
            <a:lvl1pPr>
              <a:defRPr/>
            </a:lvl1pPr>
          </a:lstStyle>
          <a:p>
            <a:pPr algn="ctr" fontAlgn="base">
              <a:spcBef>
                <a:spcPct val="0"/>
              </a:spcBef>
              <a:spcAft>
                <a:spcPct val="0"/>
              </a:spcAft>
            </a:pPr>
            <a:fld id="{16D4F90B-6CB5-1E41-B0A3-A49EE58CF3E8}" type="datetime1">
              <a:rPr lang="en-US" sz="1051">
                <a:solidFill>
                  <a:srgbClr val="000000"/>
                </a:solidFill>
              </a:rPr>
              <a:pPr algn="ctr" fontAlgn="base">
                <a:spcBef>
                  <a:spcPct val="0"/>
                </a:spcBef>
                <a:spcAft>
                  <a:spcPct val="0"/>
                </a:spcAft>
              </a:pPr>
              <a:t>7/26/2018</a:t>
            </a:fld>
            <a:endParaRPr lang="en-US" sz="1051">
              <a:solidFill>
                <a:srgbClr val="000000"/>
              </a:solidFill>
            </a:endParaRPr>
          </a:p>
        </p:txBody>
      </p:sp>
      <p:sp>
        <p:nvSpPr>
          <p:cNvPr id="313349" name="Rectangle 5"/>
          <p:cNvSpPr>
            <a:spLocks noGrp="1" noChangeArrowheads="1"/>
          </p:cNvSpPr>
          <p:nvPr>
            <p:ph type="ftr" sz="quarter" idx="3"/>
          </p:nvPr>
        </p:nvSpPr>
        <p:spPr>
          <a:xfrm>
            <a:off x="4165600" y="6180720"/>
            <a:ext cx="3860800" cy="476250"/>
          </a:xfrm>
          <a:prstGeom prst="rect">
            <a:avLst/>
          </a:prstGeom>
        </p:spPr>
        <p:txBody>
          <a:bodyPr/>
          <a:lstStyle>
            <a:lvl1pPr>
              <a:defRPr/>
            </a:lvl1pPr>
          </a:lstStyle>
          <a:p>
            <a:pPr algn="ctr" fontAlgn="base">
              <a:spcBef>
                <a:spcPct val="0"/>
              </a:spcBef>
              <a:spcAft>
                <a:spcPct val="0"/>
              </a:spcAft>
            </a:pPr>
            <a:endParaRPr lang="en-US" sz="1051">
              <a:solidFill>
                <a:srgbClr val="000000"/>
              </a:solidFill>
            </a:endParaRPr>
          </a:p>
        </p:txBody>
      </p:sp>
      <p:sp>
        <p:nvSpPr>
          <p:cNvPr id="313350" name="Rectangle 6"/>
          <p:cNvSpPr>
            <a:spLocks noGrp="1" noChangeArrowheads="1"/>
          </p:cNvSpPr>
          <p:nvPr>
            <p:ph type="sldNum" sz="quarter" idx="4"/>
          </p:nvPr>
        </p:nvSpPr>
        <p:spPr>
          <a:xfrm>
            <a:off x="8737600" y="6180720"/>
            <a:ext cx="2844800" cy="476250"/>
          </a:xfrm>
          <a:prstGeom prst="rect">
            <a:avLst/>
          </a:prstGeom>
        </p:spPr>
        <p:txBody>
          <a:bodyPr/>
          <a:lstStyle>
            <a:lvl1pPr>
              <a:defRPr/>
            </a:lvl1pPr>
          </a:lstStyle>
          <a:p>
            <a:fld id="{465622E0-5FEF-8146-B9EF-00B86C30386F}" type="slidenum">
              <a:rPr lang="en-US"/>
              <a:pPr/>
              <a:t>‹#›</a:t>
            </a:fld>
            <a:endParaRPr lang="en-US"/>
          </a:p>
        </p:txBody>
      </p:sp>
      <p:sp>
        <p:nvSpPr>
          <p:cNvPr id="10" name="Rectangle 3"/>
          <p:cNvSpPr>
            <a:spLocks noGrp="1" noChangeArrowheads="1"/>
          </p:cNvSpPr>
          <p:nvPr>
            <p:ph type="subTitle" idx="1"/>
          </p:nvPr>
        </p:nvSpPr>
        <p:spPr>
          <a:xfrm>
            <a:off x="420449" y="1846272"/>
            <a:ext cx="9896184" cy="2142067"/>
          </a:xfrm>
        </p:spPr>
        <p:txBody>
          <a:bodyPr/>
          <a:lstStyle>
            <a:lvl1pPr marL="0" indent="0">
              <a:buFont typeface="Toyota Display" charset="0"/>
              <a:buNone/>
              <a:defRPr b="0" i="0">
                <a:solidFill>
                  <a:srgbClr val="FFFFFF"/>
                </a:solidFill>
                <a:latin typeface="+mj-lt"/>
              </a:defRPr>
            </a:lvl1pPr>
          </a:lstStyle>
          <a:p>
            <a:pPr lvl="0"/>
            <a:r>
              <a:rPr lang="en-US" noProof="0"/>
              <a:t>Click to edit Master subtitle style</a:t>
            </a:r>
            <a:endParaRPr lang="en-US" noProof="0" dirty="0"/>
          </a:p>
        </p:txBody>
      </p:sp>
      <p:sp>
        <p:nvSpPr>
          <p:cNvPr id="11" name="Rectangle 2"/>
          <p:cNvSpPr>
            <a:spLocks noGrp="1" noChangeArrowheads="1"/>
          </p:cNvSpPr>
          <p:nvPr>
            <p:ph type="title"/>
          </p:nvPr>
        </p:nvSpPr>
        <p:spPr bwMode="auto">
          <a:xfrm>
            <a:off x="402169" y="243205"/>
            <a:ext cx="9914467"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2327017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01" y="1272988"/>
            <a:ext cx="5328592" cy="5038165"/>
          </a:xfrm>
        </p:spPr>
        <p:txBody>
          <a:bodyPr/>
          <a:lstStyle>
            <a:lvl2pPr marL="266687" indent="-130963">
              <a:defRPr sz="1425"/>
            </a:lvl2pPr>
            <a:lvl3pPr marL="471464" indent="-130963">
              <a:defRPr/>
            </a:lvl3pPr>
            <a:lvl4pPr marL="670290" indent="-130963">
              <a:buFont typeface="Wingdings 2" pitchFamily="18" charset="2"/>
              <a:buChar char=""/>
              <a:defRPr sz="1275"/>
            </a:lvl4pPr>
            <a:lvl5pPr marL="873875" indent="-130963">
              <a:buFont typeface="Toyota Display" pitchFamily="2" charset="0"/>
              <a:buChar char="·"/>
              <a:tabLst/>
              <a:defRPr sz="1200"/>
            </a:lvl5pPr>
            <a:lvl6pPr marL="1009600" indent="-136915">
              <a:buFont typeface="Calibri" panose="020F0502020204030204" pitchFamily="34" charset="0"/>
              <a:buChar char="‐"/>
              <a:defRPr sz="1125" baseline="0"/>
            </a:lvl6pPr>
            <a:lvl7pPr marL="1140562" indent="-130963">
              <a:buFont typeface="Symbol" panose="05050102010706020507" pitchFamily="18" charset="2"/>
              <a:buChar char=""/>
              <a:defRPr sz="1051" baseline="0"/>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Eighth level</a:t>
            </a:r>
          </a:p>
        </p:txBody>
      </p:sp>
      <p:sp>
        <p:nvSpPr>
          <p:cNvPr id="9" name="Rectangle 2"/>
          <p:cNvSpPr>
            <a:spLocks noGrp="1" noChangeArrowheads="1"/>
          </p:cNvSpPr>
          <p:nvPr>
            <p:ph type="title"/>
          </p:nvPr>
        </p:nvSpPr>
        <p:spPr bwMode="auto">
          <a:xfrm>
            <a:off x="1055440" y="237253"/>
            <a:ext cx="10441160" cy="52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2400">
                <a:solidFill>
                  <a:srgbClr val="FF0000"/>
                </a:solidFill>
              </a:defRPr>
            </a:lvl1pPr>
          </a:lstStyle>
          <a:p>
            <a:pPr lvl="0"/>
            <a:r>
              <a:rPr lang="en-US" dirty="0"/>
              <a:t>Click to edit Master title style</a:t>
            </a:r>
          </a:p>
        </p:txBody>
      </p:sp>
      <p:sp>
        <p:nvSpPr>
          <p:cNvPr id="10" name="Rectangle 6"/>
          <p:cNvSpPr>
            <a:spLocks noGrp="1" noChangeArrowheads="1"/>
          </p:cNvSpPr>
          <p:nvPr>
            <p:ph type="sldNum" sz="quarter" idx="4"/>
          </p:nvPr>
        </p:nvSpPr>
        <p:spPr bwMode="auto">
          <a:xfrm>
            <a:off x="5910792" y="6597352"/>
            <a:ext cx="370417" cy="231775"/>
          </a:xfrm>
          <a:prstGeom prst="rect">
            <a:avLst/>
          </a:prstGeom>
          <a:solidFill>
            <a:srgbClr val="FF0000"/>
          </a:solidFill>
          <a:ln>
            <a:noFill/>
          </a:ln>
          <a:effectLst/>
          <a:extLst/>
        </p:spPr>
        <p:txBody>
          <a:bodyPr vert="horz" wrap="square" lIns="0" tIns="0" rIns="0" bIns="0" numCol="1" anchor="ctr" anchorCtr="0" compatLnSpc="1">
            <a:prstTxWarp prst="textNoShape">
              <a:avLst/>
            </a:prstTxWarp>
          </a:bodyPr>
          <a:lstStyle>
            <a:lvl1pPr algn="ctr">
              <a:defRPr sz="751" smtClean="0">
                <a:solidFill>
                  <a:schemeClr val="bg1"/>
                </a:solidFill>
              </a:defRPr>
            </a:lvl1pPr>
          </a:lstStyle>
          <a:p>
            <a:pPr>
              <a:defRPr/>
            </a:pPr>
            <a:fld id="{CAE640C3-0938-3D4A-95DA-CD7D51D9AE22}" type="slidenum">
              <a:rPr lang="en-US" smtClean="0"/>
              <a:pPr>
                <a:defRPr/>
              </a:pPr>
              <a:t>‹#›</a:t>
            </a:fld>
            <a:endParaRPr lang="en-US"/>
          </a:p>
        </p:txBody>
      </p:sp>
      <p:sp>
        <p:nvSpPr>
          <p:cNvPr id="6" name="Content Placeholder 2"/>
          <p:cNvSpPr>
            <a:spLocks noGrp="1"/>
          </p:cNvSpPr>
          <p:nvPr>
            <p:ph idx="10"/>
          </p:nvPr>
        </p:nvSpPr>
        <p:spPr>
          <a:xfrm>
            <a:off x="6168008" y="1272988"/>
            <a:ext cx="5328592" cy="5038165"/>
          </a:xfrm>
        </p:spPr>
        <p:txBody>
          <a:bodyPr/>
          <a:lstStyle>
            <a:lvl2pPr marL="266687" indent="-130963">
              <a:defRPr sz="1425"/>
            </a:lvl2pPr>
            <a:lvl3pPr marL="471464" indent="-130963">
              <a:defRPr/>
            </a:lvl3pPr>
            <a:lvl4pPr marL="670290" indent="-130963">
              <a:buFont typeface="Wingdings 2" pitchFamily="18" charset="2"/>
              <a:buChar char=""/>
              <a:defRPr sz="1275"/>
            </a:lvl4pPr>
            <a:lvl5pPr marL="873875" indent="-130963">
              <a:buFont typeface="Toyota Display" pitchFamily="2" charset="0"/>
              <a:buChar char="·"/>
              <a:tabLst/>
              <a:defRPr sz="1200"/>
            </a:lvl5pPr>
            <a:lvl6pPr marL="1009600" indent="-136915">
              <a:buFont typeface="Calibri" panose="020F0502020204030204" pitchFamily="34" charset="0"/>
              <a:buChar char="‐"/>
              <a:defRPr sz="1125" baseline="0"/>
            </a:lvl6pPr>
            <a:lvl7pPr marL="1140562" indent="-130963">
              <a:buFont typeface="Symbol" panose="05050102010706020507" pitchFamily="18" charset="2"/>
              <a:buChar char=""/>
              <a:defRPr sz="1051" baseline="0"/>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Eighth level</a:t>
            </a:r>
          </a:p>
        </p:txBody>
      </p:sp>
      <p:sp>
        <p:nvSpPr>
          <p:cNvPr id="5" name="Content Placeholder 4"/>
          <p:cNvSpPr>
            <a:spLocks noGrp="1"/>
          </p:cNvSpPr>
          <p:nvPr>
            <p:ph sz="quarter" idx="11" hasCustomPrompt="1"/>
          </p:nvPr>
        </p:nvSpPr>
        <p:spPr>
          <a:xfrm rot="16200000">
            <a:off x="-3117305" y="3117303"/>
            <a:ext cx="6858002" cy="623391"/>
          </a:xfrm>
        </p:spPr>
        <p:txBody>
          <a:bodyPr anchor="ctr">
            <a:noAutofit/>
          </a:bodyPr>
          <a:lstStyle>
            <a:lvl1pPr algn="ctr">
              <a:defRPr sz="2200"/>
            </a:lvl1pPr>
          </a:lstStyle>
          <a:p>
            <a:pPr lvl="0"/>
            <a:r>
              <a:rPr lang="en-GB" dirty="0" smtClean="0"/>
              <a:t>TEST EST TEST </a:t>
            </a:r>
            <a:r>
              <a:rPr lang="en-GB" dirty="0" err="1" smtClean="0"/>
              <a:t>TEST</a:t>
            </a:r>
            <a:r>
              <a:rPr lang="en-GB" dirty="0" smtClean="0"/>
              <a:t> </a:t>
            </a:r>
            <a:r>
              <a:rPr lang="en-GB" dirty="0" err="1" smtClean="0"/>
              <a:t>TEST</a:t>
            </a:r>
            <a:r>
              <a:rPr lang="en-GB" dirty="0" smtClean="0"/>
              <a:t> </a:t>
            </a:r>
            <a:r>
              <a:rPr lang="en-GB" dirty="0" err="1" smtClean="0"/>
              <a:t>TEST</a:t>
            </a:r>
            <a:r>
              <a:rPr lang="en-GB" dirty="0" smtClean="0"/>
              <a:t> TEXT </a:t>
            </a:r>
            <a:r>
              <a:rPr lang="en-GB" dirty="0" err="1" smtClean="0"/>
              <a:t>TEXT</a:t>
            </a:r>
            <a:r>
              <a:rPr lang="en-GB" dirty="0" smtClean="0"/>
              <a:t> </a:t>
            </a:r>
            <a:r>
              <a:rPr lang="en-GB" dirty="0" err="1" smtClean="0"/>
              <a:t>TEXT</a:t>
            </a:r>
            <a:endParaRPr lang="en-GB" dirty="0"/>
          </a:p>
        </p:txBody>
      </p:sp>
    </p:spTree>
    <p:extLst>
      <p:ext uri="{BB962C8B-B14F-4D97-AF65-F5344CB8AC3E}">
        <p14:creationId xmlns:p14="http://schemas.microsoft.com/office/powerpoint/2010/main" val="2602929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p:cNvSpPr>
            <a:spLocks noGrp="1"/>
          </p:cNvSpPr>
          <p:nvPr>
            <p:ph sz="half" idx="13"/>
          </p:nvPr>
        </p:nvSpPr>
        <p:spPr>
          <a:xfrm>
            <a:off x="397931" y="1868043"/>
            <a:ext cx="4800000" cy="45360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2"/>
          <p:cNvSpPr>
            <a:spLocks noGrp="1" noChangeArrowheads="1"/>
          </p:cNvSpPr>
          <p:nvPr>
            <p:ph type="title"/>
          </p:nvPr>
        </p:nvSpPr>
        <p:spPr bwMode="auto">
          <a:xfrm>
            <a:off x="397939" y="228379"/>
            <a:ext cx="99567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3" name="Content Placeholder 2"/>
          <p:cNvSpPr>
            <a:spLocks noGrp="1"/>
          </p:cNvSpPr>
          <p:nvPr>
            <p:ph sz="half" idx="14"/>
          </p:nvPr>
        </p:nvSpPr>
        <p:spPr>
          <a:xfrm>
            <a:off x="5554732" y="1868043"/>
            <a:ext cx="4800000" cy="45360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Rectangle 5"/>
          <p:cNvSpPr>
            <a:spLocks noGrp="1" noChangeArrowheads="1"/>
          </p:cNvSpPr>
          <p:nvPr>
            <p:ph type="ftr" sz="quarter" idx="3"/>
          </p:nvPr>
        </p:nvSpPr>
        <p:spPr bwMode="auto">
          <a:xfrm>
            <a:off x="1762109" y="6585639"/>
            <a:ext cx="8592627"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1">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23" name="Rectangle 6"/>
          <p:cNvSpPr>
            <a:spLocks noGrp="1" noChangeArrowheads="1"/>
          </p:cNvSpPr>
          <p:nvPr>
            <p:ph type="sldNum" sz="quarter" idx="4"/>
          </p:nvPr>
        </p:nvSpPr>
        <p:spPr bwMode="auto">
          <a:xfrm>
            <a:off x="128046" y="6585639"/>
            <a:ext cx="370417"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1"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2722559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7941" y="1846263"/>
            <a:ext cx="4799999" cy="639762"/>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en-US"/>
              <a:t>Click to edit Master text styles</a:t>
            </a:r>
          </a:p>
        </p:txBody>
      </p:sp>
      <p:sp>
        <p:nvSpPr>
          <p:cNvPr id="4" name="Content Placeholder 3"/>
          <p:cNvSpPr>
            <a:spLocks noGrp="1"/>
          </p:cNvSpPr>
          <p:nvPr>
            <p:ph sz="half" idx="2"/>
          </p:nvPr>
        </p:nvSpPr>
        <p:spPr>
          <a:xfrm>
            <a:off x="397941" y="2773658"/>
            <a:ext cx="4799999" cy="3551769"/>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2"/>
          <p:cNvSpPr>
            <a:spLocks noGrp="1" noChangeArrowheads="1"/>
          </p:cNvSpPr>
          <p:nvPr>
            <p:ph type="title"/>
          </p:nvPr>
        </p:nvSpPr>
        <p:spPr bwMode="auto">
          <a:xfrm>
            <a:off x="397939" y="228379"/>
            <a:ext cx="99567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2" name="Text Placeholder 2"/>
          <p:cNvSpPr>
            <a:spLocks noGrp="1"/>
          </p:cNvSpPr>
          <p:nvPr>
            <p:ph type="body" idx="13"/>
          </p:nvPr>
        </p:nvSpPr>
        <p:spPr>
          <a:xfrm>
            <a:off x="5554739" y="1846263"/>
            <a:ext cx="4799999" cy="639762"/>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en-US"/>
              <a:t>Click to edit Master text styles</a:t>
            </a:r>
          </a:p>
        </p:txBody>
      </p:sp>
      <p:sp>
        <p:nvSpPr>
          <p:cNvPr id="15" name="Content Placeholder 3"/>
          <p:cNvSpPr>
            <a:spLocks noGrp="1"/>
          </p:cNvSpPr>
          <p:nvPr>
            <p:ph sz="half" idx="14"/>
          </p:nvPr>
        </p:nvSpPr>
        <p:spPr>
          <a:xfrm>
            <a:off x="5554739" y="2773658"/>
            <a:ext cx="4799999" cy="3551769"/>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5"/>
          <p:cNvSpPr>
            <a:spLocks noGrp="1" noChangeArrowheads="1"/>
          </p:cNvSpPr>
          <p:nvPr>
            <p:ph type="ftr" sz="quarter" idx="3"/>
          </p:nvPr>
        </p:nvSpPr>
        <p:spPr bwMode="auto">
          <a:xfrm>
            <a:off x="1762109" y="6585639"/>
            <a:ext cx="8592627"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1">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8" name="Rectangle 6"/>
          <p:cNvSpPr>
            <a:spLocks noGrp="1" noChangeArrowheads="1"/>
          </p:cNvSpPr>
          <p:nvPr>
            <p:ph type="sldNum" sz="quarter" idx="4"/>
          </p:nvPr>
        </p:nvSpPr>
        <p:spPr bwMode="auto">
          <a:xfrm>
            <a:off x="128046" y="6585639"/>
            <a:ext cx="370417"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1"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2140029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5"/>
          <p:cNvSpPr>
            <a:spLocks noGrp="1" noChangeArrowheads="1"/>
          </p:cNvSpPr>
          <p:nvPr>
            <p:ph type="ftr" sz="quarter" idx="3"/>
          </p:nvPr>
        </p:nvSpPr>
        <p:spPr bwMode="auto">
          <a:xfrm>
            <a:off x="1762109" y="6585639"/>
            <a:ext cx="8592627"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1">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2" name="Rectangle 6"/>
          <p:cNvSpPr>
            <a:spLocks noGrp="1" noChangeArrowheads="1"/>
          </p:cNvSpPr>
          <p:nvPr>
            <p:ph type="sldNum" sz="quarter" idx="4"/>
          </p:nvPr>
        </p:nvSpPr>
        <p:spPr bwMode="auto">
          <a:xfrm>
            <a:off x="128046" y="6585639"/>
            <a:ext cx="370417"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1" smtClean="0">
                <a:solidFill>
                  <a:srgbClr val="4D4F53"/>
                </a:solidFill>
              </a:defRPr>
            </a:lvl1pPr>
          </a:lstStyle>
          <a:p>
            <a:pPr>
              <a:defRPr/>
            </a:pPr>
            <a:fld id="{CAE640C3-0938-3D4A-95DA-CD7D51D9AE22}" type="slidenum">
              <a:rPr lang="en-US"/>
              <a:pPr>
                <a:defRPr/>
              </a:pPr>
              <a:t>‹#›</a:t>
            </a:fld>
            <a:endParaRPr lang="en-US"/>
          </a:p>
        </p:txBody>
      </p:sp>
      <p:sp>
        <p:nvSpPr>
          <p:cNvPr id="5" name="Rectangle 2"/>
          <p:cNvSpPr>
            <a:spLocks noGrp="1" noChangeArrowheads="1"/>
          </p:cNvSpPr>
          <p:nvPr>
            <p:ph type="title"/>
          </p:nvPr>
        </p:nvSpPr>
        <p:spPr bwMode="auto">
          <a:xfrm>
            <a:off x="1201003" y="177421"/>
            <a:ext cx="9464674" cy="805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just">
              <a:defRPr sz="4400"/>
            </a:lvl1pPr>
          </a:lstStyle>
          <a:p>
            <a:pPr lvl="0"/>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046" y="122974"/>
            <a:ext cx="966798" cy="914111"/>
          </a:xfrm>
          <a:prstGeom prst="rect">
            <a:avLst/>
          </a:prstGeom>
        </p:spPr>
      </p:pic>
    </p:spTree>
    <p:extLst>
      <p:ext uri="{BB962C8B-B14F-4D97-AF65-F5344CB8AC3E}">
        <p14:creationId xmlns:p14="http://schemas.microsoft.com/office/powerpoint/2010/main" val="4101434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82"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8" indent="0">
              <a:buNone/>
              <a:defRPr sz="1500"/>
            </a:lvl7pPr>
            <a:lvl8pPr marL="2400180" indent="0">
              <a:buNone/>
              <a:defRPr sz="1500"/>
            </a:lvl8pPr>
            <a:lvl9pPr marL="2743062" indent="0">
              <a:buNone/>
              <a:defRPr sz="15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1"/>
            </a:lvl1pPr>
            <a:lvl2pPr marL="342882" indent="0">
              <a:buNone/>
              <a:defRPr sz="900"/>
            </a:lvl2pPr>
            <a:lvl3pPr marL="685766" indent="0">
              <a:buNone/>
              <a:defRPr sz="751"/>
            </a:lvl3pPr>
            <a:lvl4pPr marL="1028649" indent="0">
              <a:buNone/>
              <a:defRPr sz="675"/>
            </a:lvl4pPr>
            <a:lvl5pPr marL="1371532" indent="0">
              <a:buNone/>
              <a:defRPr sz="675"/>
            </a:lvl5pPr>
            <a:lvl6pPr marL="1714414" indent="0">
              <a:buNone/>
              <a:defRPr sz="675"/>
            </a:lvl6pPr>
            <a:lvl7pPr marL="2057298" indent="0">
              <a:buNone/>
              <a:defRPr sz="675"/>
            </a:lvl7pPr>
            <a:lvl8pPr marL="2400180" indent="0">
              <a:buNone/>
              <a:defRPr sz="675"/>
            </a:lvl8pPr>
            <a:lvl9pPr marL="2743062" indent="0">
              <a:buNone/>
              <a:defRPr sz="675"/>
            </a:lvl9pPr>
          </a:lstStyle>
          <a:p>
            <a:pPr lvl="0"/>
            <a:r>
              <a:rPr lang="en-US"/>
              <a:t>Click to edit Master text styles</a:t>
            </a:r>
          </a:p>
        </p:txBody>
      </p:sp>
      <p:sp>
        <p:nvSpPr>
          <p:cNvPr id="12" name="Rectangle 5"/>
          <p:cNvSpPr>
            <a:spLocks noGrp="1" noChangeArrowheads="1"/>
          </p:cNvSpPr>
          <p:nvPr>
            <p:ph type="ftr" sz="quarter" idx="3"/>
          </p:nvPr>
        </p:nvSpPr>
        <p:spPr bwMode="auto">
          <a:xfrm>
            <a:off x="1762109" y="6585639"/>
            <a:ext cx="8592627"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1">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3" name="Rectangle 6"/>
          <p:cNvSpPr>
            <a:spLocks noGrp="1" noChangeArrowheads="1"/>
          </p:cNvSpPr>
          <p:nvPr>
            <p:ph type="sldNum" sz="quarter" idx="4"/>
          </p:nvPr>
        </p:nvSpPr>
        <p:spPr bwMode="auto">
          <a:xfrm>
            <a:off x="128046" y="6585639"/>
            <a:ext cx="370417"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1"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512552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title"/>
          </p:nvPr>
        </p:nvSpPr>
        <p:spPr bwMode="auto">
          <a:xfrm>
            <a:off x="397939" y="228379"/>
            <a:ext cx="99567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2" name="Rectangle 5"/>
          <p:cNvSpPr>
            <a:spLocks noGrp="1" noChangeArrowheads="1"/>
          </p:cNvSpPr>
          <p:nvPr>
            <p:ph type="ftr" sz="quarter" idx="3"/>
          </p:nvPr>
        </p:nvSpPr>
        <p:spPr bwMode="auto">
          <a:xfrm>
            <a:off x="1762109" y="6585639"/>
            <a:ext cx="8592627"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1">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3" name="Rectangle 6"/>
          <p:cNvSpPr>
            <a:spLocks noGrp="1" noChangeArrowheads="1"/>
          </p:cNvSpPr>
          <p:nvPr>
            <p:ph type="sldNum" sz="quarter" idx="4"/>
          </p:nvPr>
        </p:nvSpPr>
        <p:spPr bwMode="auto">
          <a:xfrm>
            <a:off x="128046" y="6585639"/>
            <a:ext cx="370417"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1"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2342721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7939" y="1846263"/>
            <a:ext cx="4799999" cy="21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
          <p:cNvSpPr>
            <a:spLocks noGrp="1" noChangeArrowheads="1"/>
          </p:cNvSpPr>
          <p:nvPr>
            <p:ph type="title"/>
          </p:nvPr>
        </p:nvSpPr>
        <p:spPr bwMode="auto">
          <a:xfrm>
            <a:off x="397939" y="228379"/>
            <a:ext cx="99567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1" name="Content Placeholder 2"/>
          <p:cNvSpPr>
            <a:spLocks noGrp="1"/>
          </p:cNvSpPr>
          <p:nvPr>
            <p:ph sz="quarter" idx="13"/>
          </p:nvPr>
        </p:nvSpPr>
        <p:spPr>
          <a:xfrm>
            <a:off x="397939" y="4227513"/>
            <a:ext cx="4799999" cy="21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sz="quarter" idx="14"/>
          </p:nvPr>
        </p:nvSpPr>
        <p:spPr>
          <a:xfrm>
            <a:off x="5554739" y="1846263"/>
            <a:ext cx="4799999" cy="21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quarter" idx="15"/>
          </p:nvPr>
        </p:nvSpPr>
        <p:spPr>
          <a:xfrm>
            <a:off x="5554739" y="4227513"/>
            <a:ext cx="4799999" cy="21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5"/>
          <p:cNvSpPr>
            <a:spLocks noGrp="1" noChangeArrowheads="1"/>
          </p:cNvSpPr>
          <p:nvPr>
            <p:ph type="ftr" sz="quarter" idx="3"/>
          </p:nvPr>
        </p:nvSpPr>
        <p:spPr bwMode="auto">
          <a:xfrm>
            <a:off x="1762109" y="6585639"/>
            <a:ext cx="8592627"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1">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9" name="Rectangle 6"/>
          <p:cNvSpPr>
            <a:spLocks noGrp="1" noChangeArrowheads="1"/>
          </p:cNvSpPr>
          <p:nvPr>
            <p:ph type="sldNum" sz="quarter" idx="4"/>
          </p:nvPr>
        </p:nvSpPr>
        <p:spPr bwMode="auto">
          <a:xfrm>
            <a:off x="128046" y="6585639"/>
            <a:ext cx="370417"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1"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582781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97941" y="1846271"/>
            <a:ext cx="4799999" cy="419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2"/>
          <p:cNvSpPr>
            <a:spLocks noGrp="1" noChangeArrowheads="1"/>
          </p:cNvSpPr>
          <p:nvPr>
            <p:ph type="title"/>
          </p:nvPr>
        </p:nvSpPr>
        <p:spPr bwMode="auto">
          <a:xfrm>
            <a:off x="397939" y="228379"/>
            <a:ext cx="99567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9" name="Text Placeholder 2"/>
          <p:cNvSpPr>
            <a:spLocks noGrp="1"/>
          </p:cNvSpPr>
          <p:nvPr>
            <p:ph type="body" sz="half" idx="13"/>
          </p:nvPr>
        </p:nvSpPr>
        <p:spPr>
          <a:xfrm>
            <a:off x="5554739" y="1846271"/>
            <a:ext cx="4799999" cy="419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5"/>
          <p:cNvSpPr>
            <a:spLocks noGrp="1" noChangeArrowheads="1"/>
          </p:cNvSpPr>
          <p:nvPr>
            <p:ph type="ftr" sz="quarter" idx="3"/>
          </p:nvPr>
        </p:nvSpPr>
        <p:spPr bwMode="auto">
          <a:xfrm>
            <a:off x="1762109" y="6585639"/>
            <a:ext cx="8592627"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1">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4" name="Rectangle 6"/>
          <p:cNvSpPr>
            <a:spLocks noGrp="1" noChangeArrowheads="1"/>
          </p:cNvSpPr>
          <p:nvPr>
            <p:ph type="sldNum" sz="quarter" idx="4"/>
          </p:nvPr>
        </p:nvSpPr>
        <p:spPr bwMode="auto">
          <a:xfrm>
            <a:off x="128046" y="6585639"/>
            <a:ext cx="370417"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1"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1910561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over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97933" y="1846263"/>
            <a:ext cx="9956800" cy="21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2"/>
          <p:cNvSpPr>
            <a:spLocks noGrp="1" noChangeArrowheads="1"/>
          </p:cNvSpPr>
          <p:nvPr>
            <p:ph type="title"/>
          </p:nvPr>
        </p:nvSpPr>
        <p:spPr bwMode="auto">
          <a:xfrm>
            <a:off x="397939" y="228379"/>
            <a:ext cx="99567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3" name="Text Placeholder 2"/>
          <p:cNvSpPr>
            <a:spLocks noGrp="1"/>
          </p:cNvSpPr>
          <p:nvPr>
            <p:ph type="body" sz="half" idx="13"/>
          </p:nvPr>
        </p:nvSpPr>
        <p:spPr>
          <a:xfrm>
            <a:off x="397933" y="4234393"/>
            <a:ext cx="9956800" cy="21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5"/>
          <p:cNvSpPr>
            <a:spLocks noGrp="1" noChangeArrowheads="1"/>
          </p:cNvSpPr>
          <p:nvPr>
            <p:ph type="ftr" sz="quarter" idx="3"/>
          </p:nvPr>
        </p:nvSpPr>
        <p:spPr bwMode="auto">
          <a:xfrm>
            <a:off x="1762109" y="6585639"/>
            <a:ext cx="8592627"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1">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5" name="Rectangle 6"/>
          <p:cNvSpPr>
            <a:spLocks noGrp="1" noChangeArrowheads="1"/>
          </p:cNvSpPr>
          <p:nvPr>
            <p:ph type="sldNum" sz="quarter" idx="4"/>
          </p:nvPr>
        </p:nvSpPr>
        <p:spPr bwMode="auto">
          <a:xfrm>
            <a:off x="128046" y="6585639"/>
            <a:ext cx="370417"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1"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3696225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3"/>
          <p:cNvSpPr>
            <a:spLocks noGrp="1" noChangeArrowheads="1"/>
          </p:cNvSpPr>
          <p:nvPr>
            <p:ph type="subTitle" idx="1"/>
          </p:nvPr>
        </p:nvSpPr>
        <p:spPr>
          <a:xfrm>
            <a:off x="420449" y="1846272"/>
            <a:ext cx="9896184" cy="2142067"/>
          </a:xfrm>
        </p:spPr>
        <p:txBody>
          <a:bodyPr/>
          <a:lstStyle>
            <a:lvl1pPr marL="0" indent="0">
              <a:buFont typeface="Toyota Display" charset="0"/>
              <a:buNone/>
              <a:defRPr b="0" i="0">
                <a:solidFill>
                  <a:srgbClr val="FFFFFF"/>
                </a:solidFill>
                <a:latin typeface="+mj-lt"/>
              </a:defRPr>
            </a:lvl1pPr>
          </a:lstStyle>
          <a:p>
            <a:pPr lvl="0"/>
            <a:r>
              <a:rPr lang="en-US" noProof="0"/>
              <a:t>Click to edit Master subtitle style</a:t>
            </a:r>
            <a:endParaRPr lang="en-US" noProof="0" dirty="0"/>
          </a:p>
        </p:txBody>
      </p:sp>
      <p:sp>
        <p:nvSpPr>
          <p:cNvPr id="13" name="Rectangle 2"/>
          <p:cNvSpPr>
            <a:spLocks noGrp="1" noChangeArrowheads="1"/>
          </p:cNvSpPr>
          <p:nvPr>
            <p:ph type="title"/>
          </p:nvPr>
        </p:nvSpPr>
        <p:spPr bwMode="auto">
          <a:xfrm>
            <a:off x="402169" y="243205"/>
            <a:ext cx="9914467"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6649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87352" y="1846263"/>
            <a:ext cx="9967381" cy="4330700"/>
          </a:xfrm>
        </p:spPr>
        <p:txBody>
          <a:bodyPr/>
          <a:lstStyle/>
          <a:p>
            <a:r>
              <a:rPr lang="en-US"/>
              <a:t>Click icon to add table</a:t>
            </a:r>
            <a:endParaRPr lang="en-US" dirty="0"/>
          </a:p>
        </p:txBody>
      </p:sp>
      <p:sp>
        <p:nvSpPr>
          <p:cNvPr id="7" name="Rectangle 2"/>
          <p:cNvSpPr>
            <a:spLocks noGrp="1" noChangeArrowheads="1"/>
          </p:cNvSpPr>
          <p:nvPr>
            <p:ph type="title"/>
          </p:nvPr>
        </p:nvSpPr>
        <p:spPr bwMode="auto">
          <a:xfrm>
            <a:off x="397939" y="228379"/>
            <a:ext cx="99567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9" name="Rectangle 5"/>
          <p:cNvSpPr>
            <a:spLocks noGrp="1" noChangeArrowheads="1"/>
          </p:cNvSpPr>
          <p:nvPr>
            <p:ph type="ftr" sz="quarter" idx="3"/>
          </p:nvPr>
        </p:nvSpPr>
        <p:spPr bwMode="auto">
          <a:xfrm>
            <a:off x="1762109" y="6585639"/>
            <a:ext cx="8592627"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1">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0" name="Rectangle 6"/>
          <p:cNvSpPr>
            <a:spLocks noGrp="1" noChangeArrowheads="1"/>
          </p:cNvSpPr>
          <p:nvPr>
            <p:ph type="sldNum" sz="quarter" idx="4"/>
          </p:nvPr>
        </p:nvSpPr>
        <p:spPr bwMode="auto">
          <a:xfrm>
            <a:off x="128046" y="6585639"/>
            <a:ext cx="370417"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1"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3248963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387355" y="1846263"/>
            <a:ext cx="9967383" cy="4533900"/>
          </a:xfrm>
        </p:spPr>
        <p:txBody>
          <a:bodyPr/>
          <a:lstStyle/>
          <a:p>
            <a:r>
              <a:rPr lang="en-US"/>
              <a:t>Click icon to add chart</a:t>
            </a:r>
          </a:p>
        </p:txBody>
      </p:sp>
      <p:sp>
        <p:nvSpPr>
          <p:cNvPr id="7" name="Rectangle 2"/>
          <p:cNvSpPr>
            <a:spLocks noGrp="1" noChangeArrowheads="1"/>
          </p:cNvSpPr>
          <p:nvPr>
            <p:ph type="title"/>
          </p:nvPr>
        </p:nvSpPr>
        <p:spPr bwMode="auto">
          <a:xfrm>
            <a:off x="397939" y="228379"/>
            <a:ext cx="99567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0" name="Rectangle 5"/>
          <p:cNvSpPr>
            <a:spLocks noGrp="1" noChangeArrowheads="1"/>
          </p:cNvSpPr>
          <p:nvPr>
            <p:ph type="ftr" sz="quarter" idx="3"/>
          </p:nvPr>
        </p:nvSpPr>
        <p:spPr bwMode="auto">
          <a:xfrm>
            <a:off x="1762109" y="6585639"/>
            <a:ext cx="8592627"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1">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1" name="Rectangle 6"/>
          <p:cNvSpPr>
            <a:spLocks noGrp="1" noChangeArrowheads="1"/>
          </p:cNvSpPr>
          <p:nvPr>
            <p:ph type="sldNum" sz="quarter" idx="4"/>
          </p:nvPr>
        </p:nvSpPr>
        <p:spPr bwMode="auto">
          <a:xfrm>
            <a:off x="128046" y="6585639"/>
            <a:ext cx="370417"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1"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2841120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3"/>
          <p:cNvSpPr>
            <a:spLocks noGrp="1" noChangeArrowheads="1"/>
          </p:cNvSpPr>
          <p:nvPr>
            <p:ph type="subTitle" idx="1"/>
          </p:nvPr>
        </p:nvSpPr>
        <p:spPr>
          <a:xfrm>
            <a:off x="420449" y="1846272"/>
            <a:ext cx="9896184" cy="2142067"/>
          </a:xfrm>
        </p:spPr>
        <p:txBody>
          <a:bodyPr/>
          <a:lstStyle>
            <a:lvl1pPr marL="0" indent="0">
              <a:buFont typeface="Toyota Display" charset="0"/>
              <a:buNone/>
              <a:defRPr b="0" i="0">
                <a:solidFill>
                  <a:srgbClr val="FFFFFF"/>
                </a:solidFill>
                <a:latin typeface="+mj-lt"/>
              </a:defRPr>
            </a:lvl1pPr>
          </a:lstStyle>
          <a:p>
            <a:pPr lvl="0"/>
            <a:r>
              <a:rPr lang="en-US" noProof="0"/>
              <a:t>Click to edit Master subtitle style</a:t>
            </a:r>
            <a:endParaRPr lang="en-US" noProof="0" dirty="0"/>
          </a:p>
        </p:txBody>
      </p:sp>
      <p:sp>
        <p:nvSpPr>
          <p:cNvPr id="12" name="Rectangle 2"/>
          <p:cNvSpPr>
            <a:spLocks noGrp="1" noChangeArrowheads="1"/>
          </p:cNvSpPr>
          <p:nvPr>
            <p:ph type="title"/>
          </p:nvPr>
        </p:nvSpPr>
        <p:spPr bwMode="auto">
          <a:xfrm>
            <a:off x="402169" y="243205"/>
            <a:ext cx="9914467"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823408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Rectangle 3"/>
          <p:cNvSpPr>
            <a:spLocks noGrp="1" noChangeArrowheads="1"/>
          </p:cNvSpPr>
          <p:nvPr>
            <p:ph type="subTitle" idx="1"/>
          </p:nvPr>
        </p:nvSpPr>
        <p:spPr>
          <a:xfrm>
            <a:off x="420449" y="1846272"/>
            <a:ext cx="9896184" cy="2142067"/>
          </a:xfrm>
        </p:spPr>
        <p:txBody>
          <a:bodyPr/>
          <a:lstStyle>
            <a:lvl1pPr marL="0" indent="0">
              <a:buFont typeface="Toyota Display" charset="0"/>
              <a:buNone/>
              <a:defRPr b="0" i="0">
                <a:solidFill>
                  <a:srgbClr val="FFFFFF"/>
                </a:solidFill>
                <a:latin typeface="+mj-lt"/>
              </a:defRPr>
            </a:lvl1pPr>
          </a:lstStyle>
          <a:p>
            <a:pPr lvl="0"/>
            <a:r>
              <a:rPr lang="en-US" noProof="0"/>
              <a:t>Click to edit Master subtitle style</a:t>
            </a:r>
            <a:endParaRPr lang="en-US" noProof="0" dirty="0"/>
          </a:p>
        </p:txBody>
      </p:sp>
      <p:sp>
        <p:nvSpPr>
          <p:cNvPr id="11" name="Rectangle 2"/>
          <p:cNvSpPr>
            <a:spLocks noGrp="1" noChangeArrowheads="1"/>
          </p:cNvSpPr>
          <p:nvPr>
            <p:ph type="title"/>
          </p:nvPr>
        </p:nvSpPr>
        <p:spPr bwMode="auto">
          <a:xfrm>
            <a:off x="402169" y="243205"/>
            <a:ext cx="9914467"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1597172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Rectangle 3"/>
          <p:cNvSpPr>
            <a:spLocks noGrp="1" noChangeArrowheads="1"/>
          </p:cNvSpPr>
          <p:nvPr>
            <p:ph type="subTitle" idx="1"/>
          </p:nvPr>
        </p:nvSpPr>
        <p:spPr>
          <a:xfrm>
            <a:off x="420449" y="1846272"/>
            <a:ext cx="9896184" cy="2142067"/>
          </a:xfrm>
        </p:spPr>
        <p:txBody>
          <a:bodyPr/>
          <a:lstStyle>
            <a:lvl1pPr marL="0" indent="0">
              <a:buFont typeface="Toyota Display" charset="0"/>
              <a:buNone/>
              <a:defRPr b="0" i="0">
                <a:solidFill>
                  <a:srgbClr val="FFFFFF"/>
                </a:solidFill>
                <a:latin typeface="+mj-lt"/>
              </a:defRPr>
            </a:lvl1pPr>
          </a:lstStyle>
          <a:p>
            <a:pPr lvl="0"/>
            <a:r>
              <a:rPr lang="en-US" noProof="0"/>
              <a:t>Click to edit Master subtitle style</a:t>
            </a:r>
            <a:endParaRPr lang="en-US" noProof="0" dirty="0"/>
          </a:p>
        </p:txBody>
      </p:sp>
      <p:sp>
        <p:nvSpPr>
          <p:cNvPr id="11" name="Rectangle 2"/>
          <p:cNvSpPr>
            <a:spLocks noGrp="1" noChangeArrowheads="1"/>
          </p:cNvSpPr>
          <p:nvPr>
            <p:ph type="title"/>
          </p:nvPr>
        </p:nvSpPr>
        <p:spPr bwMode="auto">
          <a:xfrm>
            <a:off x="402169" y="243205"/>
            <a:ext cx="9914467"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3198378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0" name="Rectangle 3"/>
          <p:cNvSpPr>
            <a:spLocks noGrp="1" noChangeArrowheads="1"/>
          </p:cNvSpPr>
          <p:nvPr>
            <p:ph type="subTitle" idx="1"/>
          </p:nvPr>
        </p:nvSpPr>
        <p:spPr>
          <a:xfrm>
            <a:off x="420449" y="1846272"/>
            <a:ext cx="9896184" cy="2142067"/>
          </a:xfrm>
        </p:spPr>
        <p:txBody>
          <a:bodyPr/>
          <a:lstStyle>
            <a:lvl1pPr marL="0" indent="0">
              <a:buFont typeface="Toyota Display" charset="0"/>
              <a:buNone/>
              <a:defRPr b="0" i="0">
                <a:solidFill>
                  <a:srgbClr val="FFFFFF"/>
                </a:solidFill>
                <a:latin typeface="+mj-lt"/>
              </a:defRPr>
            </a:lvl1pPr>
          </a:lstStyle>
          <a:p>
            <a:pPr lvl="0"/>
            <a:r>
              <a:rPr lang="en-US" noProof="0"/>
              <a:t>Click to edit Master subtitle style</a:t>
            </a:r>
            <a:endParaRPr lang="en-US" noProof="0" dirty="0"/>
          </a:p>
        </p:txBody>
      </p:sp>
      <p:sp>
        <p:nvSpPr>
          <p:cNvPr id="11" name="Rectangle 2"/>
          <p:cNvSpPr>
            <a:spLocks noGrp="1" noChangeArrowheads="1"/>
          </p:cNvSpPr>
          <p:nvPr>
            <p:ph type="title"/>
          </p:nvPr>
        </p:nvSpPr>
        <p:spPr bwMode="auto">
          <a:xfrm>
            <a:off x="402169" y="243205"/>
            <a:ext cx="9914467"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3135724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 name="Rectangle 3"/>
          <p:cNvSpPr>
            <a:spLocks noGrp="1" noChangeArrowheads="1"/>
          </p:cNvSpPr>
          <p:nvPr>
            <p:ph type="subTitle" idx="1"/>
          </p:nvPr>
        </p:nvSpPr>
        <p:spPr>
          <a:xfrm>
            <a:off x="420449" y="1846272"/>
            <a:ext cx="9896184" cy="2142067"/>
          </a:xfrm>
        </p:spPr>
        <p:txBody>
          <a:bodyPr/>
          <a:lstStyle>
            <a:lvl1pPr marL="0" indent="0">
              <a:buFont typeface="Toyota Display" charset="0"/>
              <a:buNone/>
              <a:defRPr b="0" i="0">
                <a:solidFill>
                  <a:srgbClr val="FFFFFF"/>
                </a:solidFill>
                <a:latin typeface="+mj-lt"/>
              </a:defRPr>
            </a:lvl1pPr>
          </a:lstStyle>
          <a:p>
            <a:pPr lvl="0"/>
            <a:r>
              <a:rPr lang="en-US" noProof="0"/>
              <a:t>Click to edit Master subtitle style</a:t>
            </a:r>
            <a:endParaRPr lang="en-US" noProof="0" dirty="0"/>
          </a:p>
        </p:txBody>
      </p:sp>
      <p:sp>
        <p:nvSpPr>
          <p:cNvPr id="11" name="Rectangle 2"/>
          <p:cNvSpPr>
            <a:spLocks noGrp="1" noChangeArrowheads="1"/>
          </p:cNvSpPr>
          <p:nvPr>
            <p:ph type="title"/>
          </p:nvPr>
        </p:nvSpPr>
        <p:spPr bwMode="auto">
          <a:xfrm>
            <a:off x="402169" y="243205"/>
            <a:ext cx="9914467"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87247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0" name="Rectangle 3"/>
          <p:cNvSpPr>
            <a:spLocks noGrp="1" noChangeArrowheads="1"/>
          </p:cNvSpPr>
          <p:nvPr>
            <p:ph type="subTitle" idx="1"/>
          </p:nvPr>
        </p:nvSpPr>
        <p:spPr>
          <a:xfrm>
            <a:off x="420449" y="1846272"/>
            <a:ext cx="9896184" cy="2142067"/>
          </a:xfrm>
        </p:spPr>
        <p:txBody>
          <a:bodyPr/>
          <a:lstStyle>
            <a:lvl1pPr marL="0" indent="0">
              <a:buFont typeface="Toyota Display" charset="0"/>
              <a:buNone/>
              <a:defRPr b="0" i="0">
                <a:solidFill>
                  <a:srgbClr val="FFFFFF"/>
                </a:solidFill>
                <a:latin typeface="+mj-lt"/>
              </a:defRPr>
            </a:lvl1pPr>
          </a:lstStyle>
          <a:p>
            <a:pPr lvl="0"/>
            <a:r>
              <a:rPr lang="en-US" noProof="0"/>
              <a:t>Click to edit Master subtitle style</a:t>
            </a:r>
            <a:endParaRPr lang="en-US" noProof="0" dirty="0"/>
          </a:p>
        </p:txBody>
      </p:sp>
      <p:sp>
        <p:nvSpPr>
          <p:cNvPr id="11" name="Rectangle 2"/>
          <p:cNvSpPr>
            <a:spLocks noGrp="1" noChangeArrowheads="1"/>
          </p:cNvSpPr>
          <p:nvPr>
            <p:ph type="title"/>
          </p:nvPr>
        </p:nvSpPr>
        <p:spPr bwMode="auto">
          <a:xfrm>
            <a:off x="402169" y="243205"/>
            <a:ext cx="9914467"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3611315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lide">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 name="Rectangle 3"/>
          <p:cNvSpPr>
            <a:spLocks noGrp="1" noChangeArrowheads="1"/>
          </p:cNvSpPr>
          <p:nvPr>
            <p:ph type="subTitle" idx="1"/>
          </p:nvPr>
        </p:nvSpPr>
        <p:spPr>
          <a:xfrm>
            <a:off x="420449" y="1846272"/>
            <a:ext cx="9896184" cy="2142067"/>
          </a:xfrm>
        </p:spPr>
        <p:txBody>
          <a:bodyPr/>
          <a:lstStyle>
            <a:lvl1pPr marL="0" indent="0">
              <a:buFont typeface="Toyota Display" charset="0"/>
              <a:buNone/>
              <a:defRPr b="0" i="0">
                <a:solidFill>
                  <a:srgbClr val="FFFFFF"/>
                </a:solidFill>
                <a:latin typeface="+mj-lt"/>
              </a:defRPr>
            </a:lvl1pPr>
          </a:lstStyle>
          <a:p>
            <a:pPr lvl="0"/>
            <a:r>
              <a:rPr lang="en-US" noProof="0"/>
              <a:t>Click to edit Master subtitle style</a:t>
            </a:r>
            <a:endParaRPr lang="en-US" noProof="0" dirty="0"/>
          </a:p>
        </p:txBody>
      </p:sp>
      <p:sp>
        <p:nvSpPr>
          <p:cNvPr id="11" name="Rectangle 2"/>
          <p:cNvSpPr>
            <a:spLocks noGrp="1" noChangeArrowheads="1"/>
          </p:cNvSpPr>
          <p:nvPr>
            <p:ph type="title"/>
          </p:nvPr>
        </p:nvSpPr>
        <p:spPr bwMode="auto">
          <a:xfrm>
            <a:off x="402169" y="243205"/>
            <a:ext cx="9914467"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2357991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bwMode="auto">
          <a:xfrm>
            <a:off x="397940" y="228375"/>
            <a:ext cx="10258433" cy="68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title</a:t>
            </a:r>
          </a:p>
        </p:txBody>
      </p:sp>
      <p:sp>
        <p:nvSpPr>
          <p:cNvPr id="259075" name="Rectangle 3"/>
          <p:cNvSpPr>
            <a:spLocks noGrp="1" noChangeArrowheads="1"/>
          </p:cNvSpPr>
          <p:nvPr>
            <p:ph type="body" idx="1"/>
          </p:nvPr>
        </p:nvSpPr>
        <p:spPr bwMode="auto">
          <a:xfrm>
            <a:off x="397940" y="970242"/>
            <a:ext cx="10258433" cy="555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6"/>
          <p:cNvSpPr>
            <a:spLocks noGrp="1" noChangeArrowheads="1"/>
          </p:cNvSpPr>
          <p:nvPr>
            <p:ph type="sldNum" sz="quarter" idx="4"/>
          </p:nvPr>
        </p:nvSpPr>
        <p:spPr bwMode="auto">
          <a:xfrm>
            <a:off x="128046" y="6585639"/>
            <a:ext cx="370417"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1" smtClean="0">
                <a:solidFill>
                  <a:srgbClr val="4D4F53"/>
                </a:solidFill>
              </a:defRPr>
            </a:lvl1pPr>
          </a:lstStyle>
          <a:p>
            <a:pPr algn="ctr" fontAlgn="base">
              <a:spcBef>
                <a:spcPct val="0"/>
              </a:spcBef>
              <a:spcAft>
                <a:spcPct val="0"/>
              </a:spcAft>
              <a:defRPr/>
            </a:pPr>
            <a:fld id="{CAE640C3-0938-3D4A-95DA-CD7D51D9AE22}" type="slidenum">
              <a:rPr lang="en-US"/>
              <a:pPr algn="ctr" fontAlgn="base">
                <a:spcBef>
                  <a:spcPct val="0"/>
                </a:spcBef>
                <a:spcAft>
                  <a:spcPct val="0"/>
                </a:spcAft>
                <a:defRPr/>
              </a:pPr>
              <a:t>‹#›</a:t>
            </a:fld>
            <a:endParaRPr lang="en-US"/>
          </a:p>
        </p:txBody>
      </p:sp>
      <p:sp>
        <p:nvSpPr>
          <p:cNvPr id="2" name="TextBox 1"/>
          <p:cNvSpPr txBox="1"/>
          <p:nvPr/>
        </p:nvSpPr>
        <p:spPr>
          <a:xfrm>
            <a:off x="13193598" y="1143003"/>
            <a:ext cx="184730" cy="254044"/>
          </a:xfrm>
          <a:prstGeom prst="rect">
            <a:avLst/>
          </a:prstGeom>
          <a:noFill/>
        </p:spPr>
        <p:txBody>
          <a:bodyPr wrap="none" rtlCol="0">
            <a:spAutoFit/>
          </a:bodyPr>
          <a:lstStyle/>
          <a:p>
            <a:pPr algn="ctr" fontAlgn="base">
              <a:spcBef>
                <a:spcPct val="0"/>
              </a:spcBef>
              <a:spcAft>
                <a:spcPct val="0"/>
              </a:spcAft>
            </a:pPr>
            <a:endParaRPr lang="en-US" sz="1051" dirty="0">
              <a:solidFill>
                <a:srgbClr val="000000"/>
              </a:solidFill>
            </a:endParaRPr>
          </a:p>
        </p:txBody>
      </p:sp>
      <p:pic>
        <p:nvPicPr>
          <p:cNvPr id="4" name="Picture 3"/>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099287" y="6602520"/>
            <a:ext cx="757353" cy="138848"/>
          </a:xfrm>
          <a:prstGeom prst="rect">
            <a:avLst/>
          </a:prstGeom>
        </p:spPr>
      </p:pic>
    </p:spTree>
    <p:extLst>
      <p:ext uri="{BB962C8B-B14F-4D97-AF65-F5344CB8AC3E}">
        <p14:creationId xmlns:p14="http://schemas.microsoft.com/office/powerpoint/2010/main" val="3418740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p:txStyles>
    <p:titleStyle>
      <a:lvl1pPr algn="l" rtl="0" eaLnBrk="1" fontAlgn="base" hangingPunct="1">
        <a:lnSpc>
          <a:spcPct val="99000"/>
        </a:lnSpc>
        <a:spcBef>
          <a:spcPct val="0"/>
        </a:spcBef>
        <a:spcAft>
          <a:spcPct val="0"/>
        </a:spcAft>
        <a:defRPr sz="2700" b="1">
          <a:solidFill>
            <a:srgbClr val="CF142B"/>
          </a:solidFill>
          <a:latin typeface="+mj-lt"/>
          <a:ea typeface="+mj-ea"/>
          <a:cs typeface="+mj-cs"/>
        </a:defRPr>
      </a:lvl1pPr>
      <a:lvl2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2pPr>
      <a:lvl3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3pPr>
      <a:lvl4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4pPr>
      <a:lvl5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5pPr>
      <a:lvl6pPr marL="342882"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6pPr>
      <a:lvl7pPr marL="685766"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7pPr>
      <a:lvl8pPr marL="1028649"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8pPr>
      <a:lvl9pPr marL="1371532"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9pPr>
    </p:titleStyle>
    <p:bodyStyle>
      <a:lvl1pPr marL="0" indent="0" algn="l" rtl="0" eaLnBrk="1" fontAlgn="base" hangingPunct="1">
        <a:spcBef>
          <a:spcPct val="0"/>
        </a:spcBef>
        <a:spcAft>
          <a:spcPct val="0"/>
        </a:spcAft>
        <a:buFont typeface="Toyota Display" charset="0"/>
        <a:buNone/>
        <a:defRPr sz="1800" b="1">
          <a:solidFill>
            <a:srgbClr val="4D4F53"/>
          </a:solidFill>
          <a:latin typeface="+mn-lt"/>
          <a:ea typeface="+mn-ea"/>
          <a:cs typeface="+mn-cs"/>
        </a:defRPr>
      </a:lvl1pPr>
      <a:lvl2pPr marL="471464" indent="-130963" algn="l" rtl="0" eaLnBrk="1" fontAlgn="base" hangingPunct="1">
        <a:lnSpc>
          <a:spcPct val="109000"/>
        </a:lnSpc>
        <a:spcBef>
          <a:spcPct val="0"/>
        </a:spcBef>
        <a:spcAft>
          <a:spcPct val="0"/>
        </a:spcAft>
        <a:buFont typeface="Arial" pitchFamily="34" charset="0"/>
        <a:buChar char="•"/>
        <a:defRPr sz="1425">
          <a:solidFill>
            <a:srgbClr val="000000"/>
          </a:solidFill>
          <a:latin typeface="+mn-lt"/>
          <a:ea typeface="+mn-ea"/>
        </a:defRPr>
      </a:lvl2pPr>
      <a:lvl3pPr marL="670290" indent="-126201" algn="l" rtl="0" eaLnBrk="1" fontAlgn="base" hangingPunct="1">
        <a:lnSpc>
          <a:spcPct val="109000"/>
        </a:lnSpc>
        <a:spcBef>
          <a:spcPct val="0"/>
        </a:spcBef>
        <a:spcAft>
          <a:spcPct val="0"/>
        </a:spcAft>
        <a:buFont typeface="Calibri" pitchFamily="34" charset="0"/>
        <a:buChar char="‐"/>
        <a:defRPr>
          <a:solidFill>
            <a:srgbClr val="000000"/>
          </a:solidFill>
          <a:latin typeface="+mn-lt"/>
          <a:ea typeface="+mn-ea"/>
        </a:defRPr>
      </a:lvl3pPr>
      <a:lvl4pPr marL="873875" indent="-126201" algn="l" rtl="0" eaLnBrk="1" fontAlgn="base" hangingPunct="1">
        <a:lnSpc>
          <a:spcPct val="109000"/>
        </a:lnSpc>
        <a:spcBef>
          <a:spcPct val="0"/>
        </a:spcBef>
        <a:spcAft>
          <a:spcPct val="0"/>
        </a:spcAft>
        <a:buFont typeface="Wingdings 2" pitchFamily="18" charset="2"/>
        <a:buChar char=""/>
        <a:defRPr sz="1275">
          <a:solidFill>
            <a:srgbClr val="000000"/>
          </a:solidFill>
          <a:latin typeface="+mn-lt"/>
          <a:ea typeface="+mn-ea"/>
        </a:defRPr>
      </a:lvl4pPr>
      <a:lvl5pPr marL="1078653" indent="-134535" algn="l" rtl="0" eaLnBrk="1" fontAlgn="base" hangingPunct="1">
        <a:lnSpc>
          <a:spcPct val="109000"/>
        </a:lnSpc>
        <a:spcBef>
          <a:spcPct val="0"/>
        </a:spcBef>
        <a:spcAft>
          <a:spcPct val="0"/>
        </a:spcAft>
        <a:buFont typeface="Calibri" pitchFamily="34" charset="0"/>
        <a:buChar char="‐"/>
        <a:defRPr sz="1200">
          <a:solidFill>
            <a:srgbClr val="000000"/>
          </a:solidFill>
          <a:latin typeface="+mn-lt"/>
          <a:ea typeface="+mn-ea"/>
        </a:defRPr>
      </a:lvl5pPr>
      <a:lvl6pPr marL="1489397" indent="-202398" algn="l" rtl="0" eaLnBrk="1" fontAlgn="base" hangingPunct="1">
        <a:lnSpc>
          <a:spcPct val="109000"/>
        </a:lnSpc>
        <a:spcBef>
          <a:spcPct val="0"/>
        </a:spcBef>
        <a:spcAft>
          <a:spcPct val="0"/>
        </a:spcAft>
        <a:buFont typeface="Toyota Display" charset="0"/>
        <a:buChar char="—"/>
        <a:defRPr>
          <a:solidFill>
            <a:srgbClr val="000000"/>
          </a:solidFill>
          <a:latin typeface="+mn-lt"/>
          <a:ea typeface="+mn-ea"/>
        </a:defRPr>
      </a:lvl6pPr>
      <a:lvl7pPr marL="1832281" indent="-202398" algn="l" rtl="0" eaLnBrk="1" fontAlgn="base" hangingPunct="1">
        <a:lnSpc>
          <a:spcPct val="109000"/>
        </a:lnSpc>
        <a:spcBef>
          <a:spcPct val="0"/>
        </a:spcBef>
        <a:spcAft>
          <a:spcPct val="0"/>
        </a:spcAft>
        <a:buFont typeface="Toyota Display" charset="0"/>
        <a:buChar char="—"/>
        <a:defRPr>
          <a:solidFill>
            <a:srgbClr val="000000"/>
          </a:solidFill>
          <a:latin typeface="+mn-lt"/>
          <a:ea typeface="+mn-ea"/>
        </a:defRPr>
      </a:lvl7pPr>
      <a:lvl8pPr marL="2175164" indent="-202398" algn="l" rtl="0" eaLnBrk="1" fontAlgn="base" hangingPunct="1">
        <a:lnSpc>
          <a:spcPct val="109000"/>
        </a:lnSpc>
        <a:spcBef>
          <a:spcPct val="0"/>
        </a:spcBef>
        <a:spcAft>
          <a:spcPct val="0"/>
        </a:spcAft>
        <a:buFont typeface="Toyota Display" charset="0"/>
        <a:buChar char="—"/>
        <a:defRPr>
          <a:solidFill>
            <a:srgbClr val="000000"/>
          </a:solidFill>
          <a:latin typeface="+mn-lt"/>
          <a:ea typeface="+mn-ea"/>
        </a:defRPr>
      </a:lvl8pPr>
      <a:lvl9pPr marL="2518046" indent="-202398" algn="l" rtl="0" eaLnBrk="1" fontAlgn="base" hangingPunct="1">
        <a:lnSpc>
          <a:spcPct val="109000"/>
        </a:lnSpc>
        <a:spcBef>
          <a:spcPct val="0"/>
        </a:spcBef>
        <a:spcAft>
          <a:spcPct val="0"/>
        </a:spcAft>
        <a:buFont typeface="Toyota Display" charset="0"/>
        <a:buChar char="—"/>
        <a:defRPr>
          <a:solidFill>
            <a:srgbClr val="000000"/>
          </a:solidFill>
          <a:latin typeface="+mn-lt"/>
          <a:ea typeface="+mn-ea"/>
        </a:defRPr>
      </a:lvl9pPr>
    </p:bodyStyle>
    <p:otherStyle>
      <a:defPPr>
        <a:defRPr lang="en-US"/>
      </a:defPPr>
      <a:lvl1pPr marL="0" algn="l" defTabSz="342882" rtl="0" eaLnBrk="1" latinLnBrk="0" hangingPunct="1">
        <a:defRPr sz="1351" kern="1200">
          <a:solidFill>
            <a:schemeClr val="tx1"/>
          </a:solidFill>
          <a:latin typeface="+mn-lt"/>
          <a:ea typeface="+mn-ea"/>
          <a:cs typeface="+mn-cs"/>
        </a:defRPr>
      </a:lvl1pPr>
      <a:lvl2pPr marL="342882" algn="l" defTabSz="342882" rtl="0" eaLnBrk="1" latinLnBrk="0" hangingPunct="1">
        <a:defRPr sz="1351" kern="1200">
          <a:solidFill>
            <a:schemeClr val="tx1"/>
          </a:solidFill>
          <a:latin typeface="+mn-lt"/>
          <a:ea typeface="+mn-ea"/>
          <a:cs typeface="+mn-cs"/>
        </a:defRPr>
      </a:lvl2pPr>
      <a:lvl3pPr marL="685766" algn="l" defTabSz="342882" rtl="0" eaLnBrk="1" latinLnBrk="0" hangingPunct="1">
        <a:defRPr sz="1351" kern="1200">
          <a:solidFill>
            <a:schemeClr val="tx1"/>
          </a:solidFill>
          <a:latin typeface="+mn-lt"/>
          <a:ea typeface="+mn-ea"/>
          <a:cs typeface="+mn-cs"/>
        </a:defRPr>
      </a:lvl3pPr>
      <a:lvl4pPr marL="1028649" algn="l" defTabSz="342882" rtl="0" eaLnBrk="1" latinLnBrk="0" hangingPunct="1">
        <a:defRPr sz="1351" kern="1200">
          <a:solidFill>
            <a:schemeClr val="tx1"/>
          </a:solidFill>
          <a:latin typeface="+mn-lt"/>
          <a:ea typeface="+mn-ea"/>
          <a:cs typeface="+mn-cs"/>
        </a:defRPr>
      </a:lvl4pPr>
      <a:lvl5pPr marL="1371532" algn="l" defTabSz="342882" rtl="0" eaLnBrk="1" latinLnBrk="0" hangingPunct="1">
        <a:defRPr sz="1351" kern="1200">
          <a:solidFill>
            <a:schemeClr val="tx1"/>
          </a:solidFill>
          <a:latin typeface="+mn-lt"/>
          <a:ea typeface="+mn-ea"/>
          <a:cs typeface="+mn-cs"/>
        </a:defRPr>
      </a:lvl5pPr>
      <a:lvl6pPr marL="1714414" algn="l" defTabSz="342882" rtl="0" eaLnBrk="1" latinLnBrk="0" hangingPunct="1">
        <a:defRPr sz="1351" kern="1200">
          <a:solidFill>
            <a:schemeClr val="tx1"/>
          </a:solidFill>
          <a:latin typeface="+mn-lt"/>
          <a:ea typeface="+mn-ea"/>
          <a:cs typeface="+mn-cs"/>
        </a:defRPr>
      </a:lvl6pPr>
      <a:lvl7pPr marL="2057298" algn="l" defTabSz="342882" rtl="0" eaLnBrk="1" latinLnBrk="0" hangingPunct="1">
        <a:defRPr sz="1351" kern="1200">
          <a:solidFill>
            <a:schemeClr val="tx1"/>
          </a:solidFill>
          <a:latin typeface="+mn-lt"/>
          <a:ea typeface="+mn-ea"/>
          <a:cs typeface="+mn-cs"/>
        </a:defRPr>
      </a:lvl7pPr>
      <a:lvl8pPr marL="2400180" algn="l" defTabSz="342882" rtl="0" eaLnBrk="1" latinLnBrk="0" hangingPunct="1">
        <a:defRPr sz="1351" kern="1200">
          <a:solidFill>
            <a:schemeClr val="tx1"/>
          </a:solidFill>
          <a:latin typeface="+mn-lt"/>
          <a:ea typeface="+mn-ea"/>
          <a:cs typeface="+mn-cs"/>
        </a:defRPr>
      </a:lvl8pPr>
      <a:lvl9pPr marL="2743062" algn="l" defTabSz="342882"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3-eu-west-1.amazonaws.com/44020/techdoc3/WebSockets/Installer/WS29/GTSWebsocketsSetup1.0.0.29.2.msi" TargetMode="Externa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84961"/>
            <a:ext cx="10515600" cy="1888078"/>
          </a:xfrm>
        </p:spPr>
        <p:txBody>
          <a:bodyPr anchor="ctr">
            <a:normAutofit/>
          </a:bodyPr>
          <a:lstStyle/>
          <a:p>
            <a:pPr algn="ctr"/>
            <a:r>
              <a:rPr lang="en-GB" sz="5400" dirty="0" smtClean="0">
                <a:solidFill>
                  <a:srgbClr val="FF0000"/>
                </a:solidFill>
              </a:rPr>
              <a:t>GTS </a:t>
            </a:r>
            <a:r>
              <a:rPr lang="en-GB" sz="5400" dirty="0" err="1" smtClean="0">
                <a:solidFill>
                  <a:srgbClr val="FF0000"/>
                </a:solidFill>
              </a:rPr>
              <a:t>WebSocket</a:t>
            </a:r>
            <a:r>
              <a:rPr lang="en-GB" sz="5400" dirty="0" smtClean="0">
                <a:solidFill>
                  <a:srgbClr val="FF0000"/>
                </a:solidFill>
              </a:rPr>
              <a:t> </a:t>
            </a:r>
            <a:br>
              <a:rPr lang="en-GB" sz="5400" dirty="0" smtClean="0">
                <a:solidFill>
                  <a:srgbClr val="FF0000"/>
                </a:solidFill>
              </a:rPr>
            </a:br>
            <a:r>
              <a:rPr lang="en-GB" sz="5400" dirty="0" smtClean="0">
                <a:solidFill>
                  <a:srgbClr val="FF0000"/>
                </a:solidFill>
              </a:rPr>
              <a:t>General Guide</a:t>
            </a:r>
            <a:endParaRPr lang="en-GB" sz="5400" dirty="0">
              <a:solidFill>
                <a:srgbClr val="FF0000"/>
              </a:solidFill>
            </a:endParaRPr>
          </a:p>
        </p:txBody>
      </p:sp>
    </p:spTree>
    <p:extLst>
      <p:ext uri="{BB962C8B-B14F-4D97-AF65-F5344CB8AC3E}">
        <p14:creationId xmlns:p14="http://schemas.microsoft.com/office/powerpoint/2010/main" val="884859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67608" y="1412776"/>
            <a:ext cx="10441160" cy="527451"/>
          </a:xfrm>
        </p:spPr>
        <p:txBody>
          <a:bodyPr/>
          <a:lstStyle/>
          <a:p>
            <a:r>
              <a:rPr lang="nl-BE" sz="6000" dirty="0" smtClean="0">
                <a:solidFill>
                  <a:srgbClr val="0070C0"/>
                </a:solidFill>
              </a:rPr>
              <a:t>Troubleshooting </a:t>
            </a:r>
            <a:endParaRPr lang="en-GB" sz="6000" dirty="0">
              <a:solidFill>
                <a:srgbClr val="0070C0"/>
              </a:solidFill>
            </a:endParaRPr>
          </a:p>
        </p:txBody>
      </p:sp>
      <p:sp>
        <p:nvSpPr>
          <p:cNvPr id="4" name="Slide Number Placeholder 3"/>
          <p:cNvSpPr>
            <a:spLocks noGrp="1"/>
          </p:cNvSpPr>
          <p:nvPr>
            <p:ph type="sldNum" sz="quarter" idx="4"/>
          </p:nvPr>
        </p:nvSpPr>
        <p:spPr/>
        <p:txBody>
          <a:bodyPr/>
          <a:lstStyle/>
          <a:p>
            <a:pPr>
              <a:defRPr/>
            </a:pPr>
            <a:fld id="{CAE640C3-0938-3D4A-95DA-CD7D51D9AE22}" type="slidenum">
              <a:rPr lang="en-US" smtClean="0"/>
              <a:pPr>
                <a:defRPr/>
              </a:pPr>
              <a:t>10</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2266" y="2924944"/>
            <a:ext cx="2660307" cy="2660307"/>
          </a:xfrm>
          <a:prstGeom prst="rect">
            <a:avLst/>
          </a:prstGeom>
        </p:spPr>
      </p:pic>
      <p:sp>
        <p:nvSpPr>
          <p:cNvPr id="8" name="TextBox 7"/>
          <p:cNvSpPr txBox="1"/>
          <p:nvPr/>
        </p:nvSpPr>
        <p:spPr>
          <a:xfrm>
            <a:off x="4367808" y="2269938"/>
            <a:ext cx="6552728" cy="3970318"/>
          </a:xfrm>
          <a:prstGeom prst="rect">
            <a:avLst/>
          </a:prstGeom>
          <a:solidFill>
            <a:schemeClr val="bg2">
              <a:lumMod val="40000"/>
              <a:lumOff val="60000"/>
            </a:schemeClr>
          </a:solidFill>
          <a:ln w="38100">
            <a:solidFill>
              <a:srgbClr val="0070C0"/>
            </a:solidFill>
          </a:ln>
        </p:spPr>
        <p:txBody>
          <a:bodyPr wrap="square" rtlCol="0">
            <a:spAutoFit/>
          </a:bodyPr>
          <a:lstStyle/>
          <a:p>
            <a:r>
              <a:rPr lang="nl-BE" b="1" dirty="0" smtClean="0"/>
              <a:t>Before elevating the case to the next support level</a:t>
            </a:r>
            <a:r>
              <a:rPr lang="nl-BE" dirty="0" smtClean="0"/>
              <a:t>, please make sure that you have performed </a:t>
            </a:r>
            <a:r>
              <a:rPr lang="nl-BE" u="sng" dirty="0" smtClean="0"/>
              <a:t>all</a:t>
            </a:r>
            <a:r>
              <a:rPr lang="nl-BE" dirty="0" smtClean="0"/>
              <a:t> the verifications from the following slides.</a:t>
            </a:r>
          </a:p>
          <a:p>
            <a:r>
              <a:rPr lang="nl-BE" dirty="0" smtClean="0"/>
              <a:t>The order of the verification is logic:</a:t>
            </a:r>
          </a:p>
          <a:p>
            <a:r>
              <a:rPr lang="nl-BE" dirty="0" smtClean="0"/>
              <a:t> 1. Check if application is installed </a:t>
            </a:r>
          </a:p>
          <a:p>
            <a:r>
              <a:rPr lang="nl-BE" dirty="0" smtClean="0"/>
              <a:t> 2. Check if the application by itself works correct</a:t>
            </a:r>
          </a:p>
          <a:p>
            <a:r>
              <a:rPr lang="nl-BE" dirty="0" smtClean="0"/>
              <a:t> 3. Check if the browser uses the Websockets plug-in</a:t>
            </a:r>
          </a:p>
          <a:p>
            <a:endParaRPr lang="nl-BE" dirty="0"/>
          </a:p>
          <a:p>
            <a:r>
              <a:rPr lang="nl-BE" b="1" dirty="0" smtClean="0"/>
              <a:t>The slide 19 </a:t>
            </a:r>
            <a:r>
              <a:rPr lang="nl-BE" dirty="0" smtClean="0"/>
              <a:t>( Internet Explorer  settings) is the case most encountered so please make sure to apply the indicated settings and perform the vehicle connection again.  </a:t>
            </a:r>
          </a:p>
          <a:p>
            <a:r>
              <a:rPr lang="nl-BE" dirty="0"/>
              <a:t/>
            </a:r>
            <a:br>
              <a:rPr lang="nl-BE" dirty="0"/>
            </a:br>
            <a:r>
              <a:rPr lang="nl-BE" dirty="0"/>
              <a:t>Respect the order of the steps, follow the instructions and you should quickly identify and fix your problem! </a:t>
            </a:r>
          </a:p>
        </p:txBody>
      </p:sp>
    </p:spTree>
    <p:extLst>
      <p:ext uri="{BB962C8B-B14F-4D97-AF65-F5344CB8AC3E}">
        <p14:creationId xmlns:p14="http://schemas.microsoft.com/office/powerpoint/2010/main" val="987037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rgbClr val="00B0F0"/>
                </a:solidFill>
              </a:rPr>
              <a:t>1. Verify if </a:t>
            </a:r>
            <a:r>
              <a:rPr lang="en-GB" dirty="0" err="1" smtClean="0">
                <a:solidFill>
                  <a:srgbClr val="00B0F0"/>
                </a:solidFill>
              </a:rPr>
              <a:t>WebSocket</a:t>
            </a:r>
            <a:r>
              <a:rPr lang="en-GB" dirty="0" smtClean="0">
                <a:solidFill>
                  <a:srgbClr val="00B0F0"/>
                </a:solidFill>
              </a:rPr>
              <a:t> 29 is installed</a:t>
            </a:r>
            <a:endParaRPr lang="en-GB" dirty="0">
              <a:solidFill>
                <a:srgbClr val="00B0F0"/>
              </a:solidFill>
            </a:endParaRPr>
          </a:p>
        </p:txBody>
      </p:sp>
      <p:sp>
        <p:nvSpPr>
          <p:cNvPr id="6" name="Content Placeholder 5"/>
          <p:cNvSpPr>
            <a:spLocks noGrp="1"/>
          </p:cNvSpPr>
          <p:nvPr>
            <p:ph sz="quarter" idx="11"/>
          </p:nvPr>
        </p:nvSpPr>
        <p:spPr>
          <a:solidFill>
            <a:srgbClr val="00B0F0"/>
          </a:solidFill>
        </p:spPr>
        <p:txBody>
          <a:bodyPr/>
          <a:lstStyle/>
          <a:p>
            <a:r>
              <a:rPr lang="en-GB" dirty="0" smtClean="0">
                <a:solidFill>
                  <a:schemeClr val="bg1"/>
                </a:solidFill>
              </a:rPr>
              <a:t>2. TROUBLESHOOTING</a:t>
            </a:r>
            <a:endParaRPr lang="en-GB" dirty="0">
              <a:solidFill>
                <a:schemeClr val="bg1"/>
              </a:solidFill>
            </a:endParaRPr>
          </a:p>
        </p:txBody>
      </p:sp>
      <p:sp>
        <p:nvSpPr>
          <p:cNvPr id="7" name="Content Placeholder 2"/>
          <p:cNvSpPr>
            <a:spLocks noGrp="1"/>
          </p:cNvSpPr>
          <p:nvPr>
            <p:ph idx="1"/>
          </p:nvPr>
        </p:nvSpPr>
        <p:spPr>
          <a:xfrm>
            <a:off x="695401" y="1272988"/>
            <a:ext cx="5328592" cy="5038165"/>
          </a:xfrm>
        </p:spPr>
        <p:txBody>
          <a:bodyPr/>
          <a:lstStyle/>
          <a:p>
            <a:r>
              <a:rPr lang="en-GB" sz="1600" dirty="0" smtClean="0">
                <a:solidFill>
                  <a:srgbClr val="00B0F0"/>
                </a:solidFill>
              </a:rPr>
              <a:t>For Windows 7 via Control Panel</a:t>
            </a:r>
            <a:endParaRPr lang="en-GB" sz="1600" dirty="0">
              <a:solidFill>
                <a:srgbClr val="00B0F0"/>
              </a:solidFill>
            </a:endParaRPr>
          </a:p>
        </p:txBody>
      </p:sp>
      <p:pic>
        <p:nvPicPr>
          <p:cNvPr id="8" name="Picture 7"/>
          <p:cNvPicPr/>
          <p:nvPr/>
        </p:nvPicPr>
        <p:blipFill rotWithShape="1">
          <a:blip r:embed="rId2">
            <a:extLst>
              <a:ext uri="{28A0092B-C50C-407E-A947-70E740481C1C}">
                <a14:useLocalDpi xmlns:a14="http://schemas.microsoft.com/office/drawing/2010/main" val="0"/>
              </a:ext>
            </a:extLst>
          </a:blip>
          <a:srcRect t="25641" r="68109"/>
          <a:stretch/>
        </p:blipFill>
        <p:spPr bwMode="auto">
          <a:xfrm>
            <a:off x="838200" y="1661160"/>
            <a:ext cx="2476500" cy="3608705"/>
          </a:xfrm>
          <a:prstGeom prst="rect">
            <a:avLst/>
          </a:prstGeom>
          <a:ln>
            <a:solidFill>
              <a:schemeClr val="tx1"/>
            </a:solidFill>
          </a:ln>
          <a:extLst>
            <a:ext uri="{53640926-AAD7-44D8-BBD7-CCE9431645EC}">
              <a14:shadowObscured xmlns:a14="http://schemas.microsoft.com/office/drawing/2010/main"/>
            </a:ext>
          </a:extLst>
        </p:spPr>
      </p:pic>
      <p:pic>
        <p:nvPicPr>
          <p:cNvPr id="9" name="Picture 8"/>
          <p:cNvPicPr/>
          <p:nvPr/>
        </p:nvPicPr>
        <p:blipFill rotWithShape="1">
          <a:blip r:embed="rId3">
            <a:extLst>
              <a:ext uri="{28A0092B-C50C-407E-A947-70E740481C1C}">
                <a14:useLocalDpi xmlns:a14="http://schemas.microsoft.com/office/drawing/2010/main" val="0"/>
              </a:ext>
            </a:extLst>
          </a:blip>
          <a:srcRect t="8718" r="42308" b="44103"/>
          <a:stretch/>
        </p:blipFill>
        <p:spPr bwMode="auto">
          <a:xfrm>
            <a:off x="3439668" y="1661160"/>
            <a:ext cx="7060208" cy="3608705"/>
          </a:xfrm>
          <a:prstGeom prst="rect">
            <a:avLst/>
          </a:prstGeom>
          <a:ln>
            <a:solidFill>
              <a:schemeClr val="tx1"/>
            </a:solidFill>
          </a:ln>
          <a:extLst>
            <a:ext uri="{53640926-AAD7-44D8-BBD7-CCE9431645EC}">
              <a14:shadowObscured xmlns:a14="http://schemas.microsoft.com/office/drawing/2010/main"/>
            </a:ext>
          </a:extLst>
        </p:spPr>
      </p:pic>
      <p:pic>
        <p:nvPicPr>
          <p:cNvPr id="10" name="Picture 9"/>
          <p:cNvPicPr/>
          <p:nvPr/>
        </p:nvPicPr>
        <p:blipFill rotWithShape="1">
          <a:blip r:embed="rId4">
            <a:extLst>
              <a:ext uri="{28A0092B-C50C-407E-A947-70E740481C1C}">
                <a14:useLocalDpi xmlns:a14="http://schemas.microsoft.com/office/drawing/2010/main" val="0"/>
              </a:ext>
            </a:extLst>
          </a:blip>
          <a:srcRect t="58153" r="20353" b="17887"/>
          <a:stretch/>
        </p:blipFill>
        <p:spPr bwMode="auto">
          <a:xfrm>
            <a:off x="838200" y="5378244"/>
            <a:ext cx="7060620" cy="1327355"/>
          </a:xfrm>
          <a:prstGeom prst="rect">
            <a:avLst/>
          </a:prstGeom>
          <a:ln>
            <a:solidFill>
              <a:schemeClr val="tx1"/>
            </a:solidFill>
          </a:ln>
          <a:extLst>
            <a:ext uri="{53640926-AAD7-44D8-BBD7-CCE9431645EC}">
              <a14:shadowObscured xmlns:a14="http://schemas.microsoft.com/office/drawing/2010/main"/>
            </a:ext>
          </a:extLst>
        </p:spPr>
      </p:pic>
      <p:grpSp>
        <p:nvGrpSpPr>
          <p:cNvPr id="12" name="Group 11"/>
          <p:cNvGrpSpPr/>
          <p:nvPr/>
        </p:nvGrpSpPr>
        <p:grpSpPr>
          <a:xfrm>
            <a:off x="838200" y="4705399"/>
            <a:ext cx="649288" cy="564466"/>
            <a:chOff x="838200" y="4705399"/>
            <a:chExt cx="649288" cy="564466"/>
          </a:xfrm>
        </p:grpSpPr>
        <p:sp>
          <p:nvSpPr>
            <p:cNvPr id="13" name="Rectangle 12"/>
            <p:cNvSpPr/>
            <p:nvPr/>
          </p:nvSpPr>
          <p:spPr bwMode="auto">
            <a:xfrm>
              <a:off x="838200" y="5013176"/>
              <a:ext cx="361256" cy="256689"/>
            </a:xfrm>
            <a:prstGeom prst="rect">
              <a:avLst/>
            </a:prstGeom>
            <a:noFill/>
            <a:ln w="19050" cap="flat" cmpd="sng" algn="ctr">
              <a:solidFill>
                <a:srgbClr val="00B0F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oyota Text" charset="0"/>
                <a:ea typeface="ＭＳ Ｐゴシック" charset="0"/>
              </a:endParaRPr>
            </a:p>
          </p:txBody>
        </p:sp>
        <p:sp>
          <p:nvSpPr>
            <p:cNvPr id="14" name="TextBox 13"/>
            <p:cNvSpPr txBox="1"/>
            <p:nvPr/>
          </p:nvSpPr>
          <p:spPr>
            <a:xfrm>
              <a:off x="1199456" y="4705399"/>
              <a:ext cx="288032" cy="307777"/>
            </a:xfrm>
            <a:prstGeom prst="rect">
              <a:avLst/>
            </a:prstGeom>
            <a:solidFill>
              <a:srgbClr val="00B0F0"/>
            </a:solidFill>
            <a:ln>
              <a:noFill/>
            </a:ln>
          </p:spPr>
          <p:txBody>
            <a:bodyPr wrap="square" rtlCol="0">
              <a:spAutoFit/>
            </a:bodyPr>
            <a:lstStyle/>
            <a:p>
              <a:r>
                <a:rPr lang="en-GB" sz="1400" dirty="0" smtClean="0">
                  <a:solidFill>
                    <a:schemeClr val="bg1"/>
                  </a:solidFill>
                </a:rPr>
                <a:t>1</a:t>
              </a:r>
              <a:endParaRPr lang="en-GB" sz="1400" dirty="0">
                <a:solidFill>
                  <a:schemeClr val="bg1"/>
                </a:solidFill>
              </a:endParaRPr>
            </a:p>
          </p:txBody>
        </p:sp>
      </p:grpSp>
      <p:grpSp>
        <p:nvGrpSpPr>
          <p:cNvPr id="15" name="Group 14"/>
          <p:cNvGrpSpPr/>
          <p:nvPr/>
        </p:nvGrpSpPr>
        <p:grpSpPr>
          <a:xfrm>
            <a:off x="2423592" y="2708920"/>
            <a:ext cx="1143744" cy="504056"/>
            <a:chOff x="343744" y="4705399"/>
            <a:chExt cx="1143744" cy="504056"/>
          </a:xfrm>
        </p:grpSpPr>
        <p:sp>
          <p:nvSpPr>
            <p:cNvPr id="16" name="Rectangle 15"/>
            <p:cNvSpPr/>
            <p:nvPr/>
          </p:nvSpPr>
          <p:spPr bwMode="auto">
            <a:xfrm>
              <a:off x="343744" y="5013176"/>
              <a:ext cx="855712" cy="196279"/>
            </a:xfrm>
            <a:prstGeom prst="rect">
              <a:avLst/>
            </a:prstGeom>
            <a:noFill/>
            <a:ln w="19050" cap="flat" cmpd="sng" algn="ctr">
              <a:solidFill>
                <a:srgbClr val="00B0F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oyota Text" charset="0"/>
                <a:ea typeface="ＭＳ Ｐゴシック" charset="0"/>
              </a:endParaRPr>
            </a:p>
          </p:txBody>
        </p:sp>
        <p:sp>
          <p:nvSpPr>
            <p:cNvPr id="17" name="TextBox 16"/>
            <p:cNvSpPr txBox="1"/>
            <p:nvPr/>
          </p:nvSpPr>
          <p:spPr>
            <a:xfrm>
              <a:off x="1199456" y="4705399"/>
              <a:ext cx="288032" cy="307777"/>
            </a:xfrm>
            <a:prstGeom prst="rect">
              <a:avLst/>
            </a:prstGeom>
            <a:solidFill>
              <a:srgbClr val="00B0F0"/>
            </a:solidFill>
          </p:spPr>
          <p:txBody>
            <a:bodyPr wrap="square" rtlCol="0">
              <a:spAutoFit/>
            </a:bodyPr>
            <a:lstStyle/>
            <a:p>
              <a:r>
                <a:rPr lang="en-GB" sz="1400" dirty="0" smtClean="0">
                  <a:solidFill>
                    <a:schemeClr val="bg1"/>
                  </a:solidFill>
                </a:rPr>
                <a:t>2</a:t>
              </a:r>
              <a:endParaRPr lang="en-GB" sz="1400" dirty="0">
                <a:solidFill>
                  <a:schemeClr val="bg1"/>
                </a:solidFill>
              </a:endParaRPr>
            </a:p>
          </p:txBody>
        </p:sp>
      </p:grpSp>
      <p:grpSp>
        <p:nvGrpSpPr>
          <p:cNvPr id="18" name="Group 17"/>
          <p:cNvGrpSpPr/>
          <p:nvPr/>
        </p:nvGrpSpPr>
        <p:grpSpPr>
          <a:xfrm>
            <a:off x="8184232" y="3759167"/>
            <a:ext cx="2223864" cy="533929"/>
            <a:chOff x="-1024408" y="4705399"/>
            <a:chExt cx="2223864" cy="533929"/>
          </a:xfrm>
        </p:grpSpPr>
        <p:sp>
          <p:nvSpPr>
            <p:cNvPr id="19" name="Rectangle 18"/>
            <p:cNvSpPr/>
            <p:nvPr/>
          </p:nvSpPr>
          <p:spPr bwMode="auto">
            <a:xfrm>
              <a:off x="-1024408" y="5013176"/>
              <a:ext cx="2223864" cy="226152"/>
            </a:xfrm>
            <a:prstGeom prst="rect">
              <a:avLst/>
            </a:prstGeom>
            <a:noFill/>
            <a:ln w="19050" cap="flat" cmpd="sng" algn="ctr">
              <a:solidFill>
                <a:srgbClr val="00B0F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oyota Text" charset="0"/>
                <a:ea typeface="ＭＳ Ｐゴシック" charset="0"/>
              </a:endParaRPr>
            </a:p>
          </p:txBody>
        </p:sp>
        <p:sp>
          <p:nvSpPr>
            <p:cNvPr id="20" name="TextBox 19"/>
            <p:cNvSpPr txBox="1"/>
            <p:nvPr/>
          </p:nvSpPr>
          <p:spPr>
            <a:xfrm>
              <a:off x="905078" y="4705399"/>
              <a:ext cx="288032" cy="307777"/>
            </a:xfrm>
            <a:prstGeom prst="rect">
              <a:avLst/>
            </a:prstGeom>
            <a:solidFill>
              <a:srgbClr val="00B0F0"/>
            </a:solidFill>
          </p:spPr>
          <p:txBody>
            <a:bodyPr wrap="square" rtlCol="0">
              <a:spAutoFit/>
            </a:bodyPr>
            <a:lstStyle/>
            <a:p>
              <a:r>
                <a:rPr lang="en-GB" sz="1400" dirty="0">
                  <a:solidFill>
                    <a:schemeClr val="bg1"/>
                  </a:solidFill>
                </a:rPr>
                <a:t>3</a:t>
              </a:r>
            </a:p>
          </p:txBody>
        </p:sp>
      </p:grpSp>
      <p:grpSp>
        <p:nvGrpSpPr>
          <p:cNvPr id="21" name="Group 20"/>
          <p:cNvGrpSpPr/>
          <p:nvPr/>
        </p:nvGrpSpPr>
        <p:grpSpPr>
          <a:xfrm>
            <a:off x="2279576" y="5641503"/>
            <a:ext cx="5504254" cy="425000"/>
            <a:chOff x="-4304798" y="4733293"/>
            <a:chExt cx="5504254" cy="425000"/>
          </a:xfrm>
        </p:grpSpPr>
        <p:sp>
          <p:nvSpPr>
            <p:cNvPr id="22" name="Rectangle 21"/>
            <p:cNvSpPr/>
            <p:nvPr/>
          </p:nvSpPr>
          <p:spPr bwMode="auto">
            <a:xfrm>
              <a:off x="-4304798" y="5041070"/>
              <a:ext cx="5504254" cy="117223"/>
            </a:xfrm>
            <a:prstGeom prst="rect">
              <a:avLst/>
            </a:prstGeom>
            <a:noFill/>
            <a:ln w="19050" cap="flat" cmpd="sng" algn="ctr">
              <a:solidFill>
                <a:srgbClr val="00B0F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oyota Text" charset="0"/>
                <a:ea typeface="ＭＳ Ｐゴシック" charset="0"/>
              </a:endParaRPr>
            </a:p>
          </p:txBody>
        </p:sp>
        <p:sp>
          <p:nvSpPr>
            <p:cNvPr id="23" name="TextBox 22"/>
            <p:cNvSpPr txBox="1"/>
            <p:nvPr/>
          </p:nvSpPr>
          <p:spPr>
            <a:xfrm>
              <a:off x="911424" y="4733293"/>
              <a:ext cx="288032" cy="307777"/>
            </a:xfrm>
            <a:prstGeom prst="rect">
              <a:avLst/>
            </a:prstGeom>
            <a:solidFill>
              <a:srgbClr val="00B0F0"/>
            </a:solidFill>
          </p:spPr>
          <p:txBody>
            <a:bodyPr wrap="square" rtlCol="0">
              <a:spAutoFit/>
            </a:bodyPr>
            <a:lstStyle/>
            <a:p>
              <a:r>
                <a:rPr lang="en-GB" sz="1400" dirty="0" smtClean="0">
                  <a:solidFill>
                    <a:schemeClr val="bg1"/>
                  </a:solidFill>
                </a:rPr>
                <a:t>4</a:t>
              </a:r>
              <a:endParaRPr lang="en-GB" sz="1400" dirty="0">
                <a:solidFill>
                  <a:schemeClr val="bg1"/>
                </a:solidFill>
              </a:endParaRPr>
            </a:p>
          </p:txBody>
        </p:sp>
      </p:grpSp>
      <p:sp>
        <p:nvSpPr>
          <p:cNvPr id="27" name="Content Placeholder 2"/>
          <p:cNvSpPr>
            <a:spLocks noGrp="1"/>
          </p:cNvSpPr>
          <p:nvPr>
            <p:ph idx="1"/>
          </p:nvPr>
        </p:nvSpPr>
        <p:spPr>
          <a:xfrm>
            <a:off x="8023788" y="5378244"/>
            <a:ext cx="2476088" cy="1320636"/>
          </a:xfrm>
        </p:spPr>
        <p:txBody>
          <a:bodyPr/>
          <a:lstStyle/>
          <a:p>
            <a:r>
              <a:rPr lang="en-GB" sz="1600" b="0" dirty="0" smtClean="0">
                <a:solidFill>
                  <a:srgbClr val="00B0F0"/>
                </a:solidFill>
              </a:rPr>
              <a:t>Look for </a:t>
            </a:r>
          </a:p>
          <a:p>
            <a:r>
              <a:rPr lang="en-GB" sz="1600" b="0" dirty="0" smtClean="0">
                <a:solidFill>
                  <a:srgbClr val="00B0F0"/>
                </a:solidFill>
              </a:rPr>
              <a:t>GTS </a:t>
            </a:r>
            <a:r>
              <a:rPr lang="en-GB" sz="1600" b="0" dirty="0" err="1" smtClean="0">
                <a:solidFill>
                  <a:srgbClr val="00B0F0"/>
                </a:solidFill>
              </a:rPr>
              <a:t>Websocket</a:t>
            </a:r>
            <a:r>
              <a:rPr lang="en-GB" sz="1600" b="0" dirty="0" smtClean="0">
                <a:solidFill>
                  <a:srgbClr val="00B0F0"/>
                </a:solidFill>
              </a:rPr>
              <a:t> </a:t>
            </a:r>
            <a:r>
              <a:rPr lang="en-GB" sz="1600" dirty="0" smtClean="0">
                <a:solidFill>
                  <a:srgbClr val="00B0F0"/>
                </a:solidFill>
              </a:rPr>
              <a:t>1.0.0.29.</a:t>
            </a:r>
          </a:p>
          <a:p>
            <a:r>
              <a:rPr lang="en-GB" sz="1400" b="0" dirty="0" smtClean="0">
                <a:solidFill>
                  <a:srgbClr val="00B0F0"/>
                </a:solidFill>
              </a:rPr>
              <a:t>If you can’t find it, then the software was not installed. Try again or contact IT.</a:t>
            </a:r>
            <a:endParaRPr lang="en-GB" sz="1400" b="0" dirty="0">
              <a:solidFill>
                <a:srgbClr val="00B0F0"/>
              </a:solidFill>
            </a:endParaRPr>
          </a:p>
        </p:txBody>
      </p:sp>
    </p:spTree>
    <p:extLst>
      <p:ext uri="{BB962C8B-B14F-4D97-AF65-F5344CB8AC3E}">
        <p14:creationId xmlns:p14="http://schemas.microsoft.com/office/powerpoint/2010/main" val="3075062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rgbClr val="00B0F0"/>
                </a:solidFill>
              </a:rPr>
              <a:t>1. Verify if </a:t>
            </a:r>
            <a:r>
              <a:rPr lang="en-GB" dirty="0" err="1" smtClean="0">
                <a:solidFill>
                  <a:srgbClr val="00B0F0"/>
                </a:solidFill>
              </a:rPr>
              <a:t>WebSocket</a:t>
            </a:r>
            <a:r>
              <a:rPr lang="en-GB" dirty="0" smtClean="0">
                <a:solidFill>
                  <a:srgbClr val="00B0F0"/>
                </a:solidFill>
              </a:rPr>
              <a:t> 29 is installed</a:t>
            </a:r>
            <a:endParaRPr lang="en-GB" dirty="0">
              <a:solidFill>
                <a:srgbClr val="00B0F0"/>
              </a:solidFill>
            </a:endParaRPr>
          </a:p>
        </p:txBody>
      </p:sp>
      <p:sp>
        <p:nvSpPr>
          <p:cNvPr id="6" name="Content Placeholder 5"/>
          <p:cNvSpPr>
            <a:spLocks noGrp="1"/>
          </p:cNvSpPr>
          <p:nvPr>
            <p:ph sz="quarter" idx="11"/>
          </p:nvPr>
        </p:nvSpPr>
        <p:spPr>
          <a:solidFill>
            <a:srgbClr val="00B0F0"/>
          </a:solidFill>
        </p:spPr>
        <p:txBody>
          <a:bodyPr/>
          <a:lstStyle/>
          <a:p>
            <a:r>
              <a:rPr lang="en-GB" dirty="0" smtClean="0">
                <a:solidFill>
                  <a:schemeClr val="bg1"/>
                </a:solidFill>
              </a:rPr>
              <a:t>2. TROUBLESHOOTING</a:t>
            </a:r>
            <a:endParaRPr lang="en-GB" dirty="0">
              <a:solidFill>
                <a:schemeClr val="bg1"/>
              </a:solidFill>
            </a:endParaRPr>
          </a:p>
        </p:txBody>
      </p:sp>
      <p:sp>
        <p:nvSpPr>
          <p:cNvPr id="24" name="Content Placeholder 2"/>
          <p:cNvSpPr>
            <a:spLocks noGrp="1"/>
          </p:cNvSpPr>
          <p:nvPr>
            <p:ph idx="1"/>
          </p:nvPr>
        </p:nvSpPr>
        <p:spPr>
          <a:xfrm>
            <a:off x="695401" y="1272988"/>
            <a:ext cx="5328592" cy="5038165"/>
          </a:xfrm>
        </p:spPr>
        <p:txBody>
          <a:bodyPr/>
          <a:lstStyle/>
          <a:p>
            <a:r>
              <a:rPr lang="en-GB" sz="1600" dirty="0" smtClean="0">
                <a:solidFill>
                  <a:srgbClr val="00B0F0"/>
                </a:solidFill>
              </a:rPr>
              <a:t>For Windows 10 via Control Panel</a:t>
            </a:r>
            <a:endParaRPr lang="en-GB" sz="1600" dirty="0">
              <a:solidFill>
                <a:srgbClr val="00B0F0"/>
              </a:solidFill>
            </a:endParaRPr>
          </a:p>
        </p:txBody>
      </p:sp>
      <p:pic>
        <p:nvPicPr>
          <p:cNvPr id="25" name="Picture 24"/>
          <p:cNvPicPr/>
          <p:nvPr/>
        </p:nvPicPr>
        <p:blipFill rotWithShape="1">
          <a:blip r:embed="rId2">
            <a:extLst>
              <a:ext uri="{28A0092B-C50C-407E-A947-70E740481C1C}">
                <a14:useLocalDpi xmlns:a14="http://schemas.microsoft.com/office/drawing/2010/main" val="0"/>
              </a:ext>
            </a:extLst>
          </a:blip>
          <a:srcRect t="41334" r="79327"/>
          <a:stretch/>
        </p:blipFill>
        <p:spPr bwMode="auto">
          <a:xfrm>
            <a:off x="695400" y="1659694"/>
            <a:ext cx="2931748" cy="4676898"/>
          </a:xfrm>
          <a:prstGeom prst="rect">
            <a:avLst/>
          </a:prstGeom>
          <a:ln>
            <a:solidFill>
              <a:schemeClr val="tx1"/>
            </a:solidFill>
          </a:ln>
          <a:extLst>
            <a:ext uri="{53640926-AAD7-44D8-BBD7-CCE9431645EC}">
              <a14:shadowObscured xmlns:a14="http://schemas.microsoft.com/office/drawing/2010/main"/>
            </a:ext>
          </a:extLst>
        </p:spPr>
      </p:pic>
      <p:pic>
        <p:nvPicPr>
          <p:cNvPr id="26" name="Picture 25"/>
          <p:cNvPicPr/>
          <p:nvPr/>
        </p:nvPicPr>
        <p:blipFill rotWithShape="1">
          <a:blip r:embed="rId3">
            <a:extLst>
              <a:ext uri="{28A0092B-C50C-407E-A947-70E740481C1C}">
                <a14:useLocalDpi xmlns:a14="http://schemas.microsoft.com/office/drawing/2010/main" val="0"/>
              </a:ext>
            </a:extLst>
          </a:blip>
          <a:srcRect l="14584" t="9692" r="26281" b="11915"/>
          <a:stretch/>
        </p:blipFill>
        <p:spPr bwMode="auto">
          <a:xfrm>
            <a:off x="3731549" y="1666086"/>
            <a:ext cx="6286818" cy="4685746"/>
          </a:xfrm>
          <a:prstGeom prst="rect">
            <a:avLst/>
          </a:prstGeom>
          <a:ln>
            <a:solidFill>
              <a:schemeClr val="tx1"/>
            </a:solidFill>
          </a:ln>
          <a:extLst>
            <a:ext uri="{53640926-AAD7-44D8-BBD7-CCE9431645EC}">
              <a14:shadowObscured xmlns:a14="http://schemas.microsoft.com/office/drawing/2010/main"/>
            </a:ext>
          </a:extLst>
        </p:spPr>
      </p:pic>
      <p:grpSp>
        <p:nvGrpSpPr>
          <p:cNvPr id="28" name="Group 27"/>
          <p:cNvGrpSpPr/>
          <p:nvPr/>
        </p:nvGrpSpPr>
        <p:grpSpPr>
          <a:xfrm>
            <a:off x="695399" y="5661248"/>
            <a:ext cx="1728193" cy="675344"/>
            <a:chOff x="685717" y="4765447"/>
            <a:chExt cx="1728193" cy="675344"/>
          </a:xfrm>
        </p:grpSpPr>
        <p:sp>
          <p:nvSpPr>
            <p:cNvPr id="29" name="Rectangle 28"/>
            <p:cNvSpPr/>
            <p:nvPr/>
          </p:nvSpPr>
          <p:spPr bwMode="auto">
            <a:xfrm>
              <a:off x="685717" y="5013176"/>
              <a:ext cx="513739" cy="427615"/>
            </a:xfrm>
            <a:prstGeom prst="rect">
              <a:avLst/>
            </a:prstGeom>
            <a:noFill/>
            <a:ln w="19050" cap="flat" cmpd="sng" algn="ctr">
              <a:solidFill>
                <a:srgbClr val="00B0F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oyota Text" charset="0"/>
                <a:ea typeface="ＭＳ Ｐゴシック" charset="0"/>
              </a:endParaRPr>
            </a:p>
          </p:txBody>
        </p:sp>
        <p:sp>
          <p:nvSpPr>
            <p:cNvPr id="30" name="TextBox 29"/>
            <p:cNvSpPr txBox="1"/>
            <p:nvPr/>
          </p:nvSpPr>
          <p:spPr>
            <a:xfrm>
              <a:off x="1199456" y="4765447"/>
              <a:ext cx="1214454" cy="307777"/>
            </a:xfrm>
            <a:prstGeom prst="rect">
              <a:avLst/>
            </a:prstGeom>
            <a:solidFill>
              <a:srgbClr val="00B0F0"/>
            </a:solidFill>
          </p:spPr>
          <p:txBody>
            <a:bodyPr wrap="square" rtlCol="0">
              <a:spAutoFit/>
            </a:bodyPr>
            <a:lstStyle/>
            <a:p>
              <a:r>
                <a:rPr lang="en-GB" sz="1400" dirty="0" smtClean="0">
                  <a:solidFill>
                    <a:schemeClr val="bg1"/>
                  </a:solidFill>
                </a:rPr>
                <a:t>1 (</a:t>
              </a:r>
              <a:r>
                <a:rPr lang="en-GB" sz="1400" dirty="0" err="1" smtClean="0">
                  <a:solidFill>
                    <a:schemeClr val="bg1"/>
                  </a:solidFill>
                </a:rPr>
                <a:t>Rightclick</a:t>
              </a:r>
              <a:r>
                <a:rPr lang="en-GB" sz="1400" dirty="0" smtClean="0">
                  <a:solidFill>
                    <a:schemeClr val="bg1"/>
                  </a:solidFill>
                </a:rPr>
                <a:t>)</a:t>
              </a:r>
              <a:endParaRPr lang="en-GB" sz="1400" dirty="0">
                <a:solidFill>
                  <a:schemeClr val="bg1"/>
                </a:solidFill>
              </a:endParaRPr>
            </a:p>
          </p:txBody>
        </p:sp>
      </p:grpSp>
      <p:grpSp>
        <p:nvGrpSpPr>
          <p:cNvPr id="31" name="Group 30"/>
          <p:cNvGrpSpPr/>
          <p:nvPr/>
        </p:nvGrpSpPr>
        <p:grpSpPr>
          <a:xfrm>
            <a:off x="1140542" y="1658675"/>
            <a:ext cx="2774638" cy="307777"/>
            <a:chOff x="-1254938" y="4970389"/>
            <a:chExt cx="2774638" cy="307777"/>
          </a:xfrm>
        </p:grpSpPr>
        <p:sp>
          <p:nvSpPr>
            <p:cNvPr id="32" name="Rectangle 31"/>
            <p:cNvSpPr/>
            <p:nvPr/>
          </p:nvSpPr>
          <p:spPr bwMode="auto">
            <a:xfrm>
              <a:off x="-1254938" y="5013176"/>
              <a:ext cx="2454394" cy="264990"/>
            </a:xfrm>
            <a:prstGeom prst="rect">
              <a:avLst/>
            </a:prstGeom>
            <a:noFill/>
            <a:ln w="19050" cap="flat" cmpd="sng" algn="ctr">
              <a:solidFill>
                <a:srgbClr val="00B0F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oyota Text" charset="0"/>
                <a:ea typeface="ＭＳ Ｐゴシック" charset="0"/>
              </a:endParaRPr>
            </a:p>
          </p:txBody>
        </p:sp>
        <p:sp>
          <p:nvSpPr>
            <p:cNvPr id="33" name="TextBox 32"/>
            <p:cNvSpPr txBox="1"/>
            <p:nvPr/>
          </p:nvSpPr>
          <p:spPr>
            <a:xfrm>
              <a:off x="1231668" y="4970389"/>
              <a:ext cx="288032" cy="307777"/>
            </a:xfrm>
            <a:prstGeom prst="rect">
              <a:avLst/>
            </a:prstGeom>
            <a:solidFill>
              <a:srgbClr val="00B0F0"/>
            </a:solidFill>
          </p:spPr>
          <p:txBody>
            <a:bodyPr wrap="square" rtlCol="0">
              <a:spAutoFit/>
            </a:bodyPr>
            <a:lstStyle/>
            <a:p>
              <a:r>
                <a:rPr lang="en-GB" sz="1400" dirty="0" smtClean="0">
                  <a:solidFill>
                    <a:schemeClr val="bg1"/>
                  </a:solidFill>
                </a:rPr>
                <a:t>2</a:t>
              </a:r>
              <a:endParaRPr lang="en-GB" sz="1400" dirty="0">
                <a:solidFill>
                  <a:schemeClr val="bg1"/>
                </a:solidFill>
              </a:endParaRPr>
            </a:p>
          </p:txBody>
        </p:sp>
      </p:grpSp>
      <p:grpSp>
        <p:nvGrpSpPr>
          <p:cNvPr id="34" name="Group 33"/>
          <p:cNvGrpSpPr/>
          <p:nvPr/>
        </p:nvGrpSpPr>
        <p:grpSpPr>
          <a:xfrm>
            <a:off x="3771163" y="4283264"/>
            <a:ext cx="6193482" cy="428474"/>
            <a:chOff x="-4994026" y="4705399"/>
            <a:chExt cx="6193482" cy="428474"/>
          </a:xfrm>
        </p:grpSpPr>
        <p:sp>
          <p:nvSpPr>
            <p:cNvPr id="35" name="Rectangle 34"/>
            <p:cNvSpPr/>
            <p:nvPr/>
          </p:nvSpPr>
          <p:spPr bwMode="auto">
            <a:xfrm>
              <a:off x="-4994026" y="5013176"/>
              <a:ext cx="6193482" cy="120697"/>
            </a:xfrm>
            <a:prstGeom prst="rect">
              <a:avLst/>
            </a:prstGeom>
            <a:noFill/>
            <a:ln w="19050" cap="flat" cmpd="sng" algn="ctr">
              <a:solidFill>
                <a:srgbClr val="00B0F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oyota Text" charset="0"/>
                <a:ea typeface="ＭＳ Ｐゴシック" charset="0"/>
              </a:endParaRPr>
            </a:p>
          </p:txBody>
        </p:sp>
        <p:sp>
          <p:nvSpPr>
            <p:cNvPr id="36" name="TextBox 35"/>
            <p:cNvSpPr txBox="1"/>
            <p:nvPr/>
          </p:nvSpPr>
          <p:spPr>
            <a:xfrm>
              <a:off x="911424" y="4705399"/>
              <a:ext cx="288032" cy="307777"/>
            </a:xfrm>
            <a:prstGeom prst="rect">
              <a:avLst/>
            </a:prstGeom>
            <a:solidFill>
              <a:srgbClr val="00B0F0"/>
            </a:solidFill>
          </p:spPr>
          <p:txBody>
            <a:bodyPr wrap="square" rtlCol="0">
              <a:spAutoFit/>
            </a:bodyPr>
            <a:lstStyle/>
            <a:p>
              <a:r>
                <a:rPr lang="en-GB" sz="1400" dirty="0" smtClean="0">
                  <a:solidFill>
                    <a:schemeClr val="bg1"/>
                  </a:solidFill>
                </a:rPr>
                <a:t>3</a:t>
              </a:r>
              <a:endParaRPr lang="en-GB" sz="1400" dirty="0">
                <a:solidFill>
                  <a:schemeClr val="bg1"/>
                </a:solidFill>
              </a:endParaRPr>
            </a:p>
          </p:txBody>
        </p:sp>
      </p:grpSp>
      <p:sp>
        <p:nvSpPr>
          <p:cNvPr id="40" name="Content Placeholder 2"/>
          <p:cNvSpPr>
            <a:spLocks noGrp="1"/>
          </p:cNvSpPr>
          <p:nvPr>
            <p:ph idx="1"/>
          </p:nvPr>
        </p:nvSpPr>
        <p:spPr>
          <a:xfrm>
            <a:off x="10057981" y="4283263"/>
            <a:ext cx="2007974" cy="2027889"/>
          </a:xfrm>
        </p:spPr>
        <p:txBody>
          <a:bodyPr/>
          <a:lstStyle/>
          <a:p>
            <a:r>
              <a:rPr lang="en-GB" sz="1600" b="0" dirty="0" smtClean="0">
                <a:solidFill>
                  <a:srgbClr val="00B0F0"/>
                </a:solidFill>
              </a:rPr>
              <a:t>Look for </a:t>
            </a:r>
          </a:p>
          <a:p>
            <a:r>
              <a:rPr lang="en-GB" sz="1600" b="0" dirty="0" smtClean="0">
                <a:solidFill>
                  <a:srgbClr val="00B0F0"/>
                </a:solidFill>
              </a:rPr>
              <a:t>GTS </a:t>
            </a:r>
            <a:r>
              <a:rPr lang="en-GB" sz="1600" b="0" dirty="0" err="1" smtClean="0">
                <a:solidFill>
                  <a:srgbClr val="00B0F0"/>
                </a:solidFill>
              </a:rPr>
              <a:t>Websocket</a:t>
            </a:r>
            <a:r>
              <a:rPr lang="en-GB" sz="1600" b="0" dirty="0" smtClean="0">
                <a:solidFill>
                  <a:srgbClr val="00B0F0"/>
                </a:solidFill>
              </a:rPr>
              <a:t> </a:t>
            </a:r>
            <a:r>
              <a:rPr lang="en-GB" sz="1600" dirty="0" smtClean="0">
                <a:solidFill>
                  <a:srgbClr val="00B0F0"/>
                </a:solidFill>
              </a:rPr>
              <a:t>1.0.0.29.</a:t>
            </a:r>
            <a:br>
              <a:rPr lang="en-GB" sz="1600" dirty="0" smtClean="0">
                <a:solidFill>
                  <a:srgbClr val="00B0F0"/>
                </a:solidFill>
              </a:rPr>
            </a:br>
            <a:endParaRPr lang="en-GB" sz="1600" dirty="0" smtClean="0">
              <a:solidFill>
                <a:srgbClr val="00B0F0"/>
              </a:solidFill>
            </a:endParaRPr>
          </a:p>
          <a:p>
            <a:r>
              <a:rPr lang="en-GB" sz="1400" b="0" dirty="0" smtClean="0">
                <a:solidFill>
                  <a:srgbClr val="00B0F0"/>
                </a:solidFill>
              </a:rPr>
              <a:t>If you can’t find it, then the software was not installed. Try again or contact IT.</a:t>
            </a:r>
            <a:endParaRPr lang="en-GB" sz="1400" b="0" dirty="0">
              <a:solidFill>
                <a:srgbClr val="00B0F0"/>
              </a:solidFill>
            </a:endParaRPr>
          </a:p>
        </p:txBody>
      </p:sp>
    </p:spTree>
    <p:extLst>
      <p:ext uri="{BB962C8B-B14F-4D97-AF65-F5344CB8AC3E}">
        <p14:creationId xmlns:p14="http://schemas.microsoft.com/office/powerpoint/2010/main" val="3230699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rgbClr val="00B0F0"/>
                </a:solidFill>
              </a:rPr>
              <a:t>2</a:t>
            </a:r>
            <a:r>
              <a:rPr lang="en-GB" dirty="0" smtClean="0">
                <a:solidFill>
                  <a:srgbClr val="00B0F0"/>
                </a:solidFill>
              </a:rPr>
              <a:t>. Verify if </a:t>
            </a:r>
            <a:r>
              <a:rPr lang="en-GB" dirty="0" err="1" smtClean="0">
                <a:solidFill>
                  <a:srgbClr val="00B0F0"/>
                </a:solidFill>
              </a:rPr>
              <a:t>WebSocket</a:t>
            </a:r>
            <a:r>
              <a:rPr lang="en-GB" dirty="0" smtClean="0">
                <a:solidFill>
                  <a:srgbClr val="00B0F0"/>
                </a:solidFill>
              </a:rPr>
              <a:t> is connected properly</a:t>
            </a:r>
            <a:endParaRPr lang="en-GB" dirty="0">
              <a:solidFill>
                <a:srgbClr val="00B0F0"/>
              </a:solidFill>
            </a:endParaRPr>
          </a:p>
        </p:txBody>
      </p:sp>
      <p:sp>
        <p:nvSpPr>
          <p:cNvPr id="6" name="Content Placeholder 5"/>
          <p:cNvSpPr>
            <a:spLocks noGrp="1"/>
          </p:cNvSpPr>
          <p:nvPr>
            <p:ph sz="quarter" idx="11"/>
          </p:nvPr>
        </p:nvSpPr>
        <p:spPr>
          <a:solidFill>
            <a:srgbClr val="00B0F0"/>
          </a:solidFill>
        </p:spPr>
        <p:txBody>
          <a:bodyPr/>
          <a:lstStyle/>
          <a:p>
            <a:r>
              <a:rPr lang="en-GB" dirty="0" smtClean="0">
                <a:solidFill>
                  <a:schemeClr val="bg1"/>
                </a:solidFill>
              </a:rPr>
              <a:t>2. TROUBLESHOOTING</a:t>
            </a:r>
            <a:endParaRPr lang="en-GB" dirty="0">
              <a:solidFill>
                <a:schemeClr val="bg1"/>
              </a:solidFill>
            </a:endParaRPr>
          </a:p>
        </p:txBody>
      </p:sp>
      <p:sp>
        <p:nvSpPr>
          <p:cNvPr id="24" name="Content Placeholder 2"/>
          <p:cNvSpPr>
            <a:spLocks noGrp="1"/>
          </p:cNvSpPr>
          <p:nvPr>
            <p:ph idx="1"/>
          </p:nvPr>
        </p:nvSpPr>
        <p:spPr>
          <a:xfrm>
            <a:off x="695400" y="1272988"/>
            <a:ext cx="10801199" cy="5038165"/>
          </a:xfrm>
        </p:spPr>
        <p:txBody>
          <a:bodyPr/>
          <a:lstStyle/>
          <a:p>
            <a:r>
              <a:rPr lang="en-GB" sz="1600" b="0" dirty="0" smtClean="0">
                <a:solidFill>
                  <a:schemeClr val="tx1"/>
                </a:solidFill>
              </a:rPr>
              <a:t>For this, you need to run the </a:t>
            </a:r>
            <a:r>
              <a:rPr lang="en-GB" sz="1600" dirty="0" err="1" smtClean="0">
                <a:solidFill>
                  <a:srgbClr val="00B0F0"/>
                </a:solidFill>
              </a:rPr>
              <a:t>SSLTest</a:t>
            </a:r>
            <a:r>
              <a:rPr lang="en-GB" sz="1600" b="0" dirty="0" smtClean="0">
                <a:solidFill>
                  <a:schemeClr val="tx1"/>
                </a:solidFill>
              </a:rPr>
              <a:t> file. You can find it in:</a:t>
            </a:r>
            <a:r>
              <a:rPr lang="en-GB" sz="1600" b="0" dirty="0" smtClean="0">
                <a:solidFill>
                  <a:srgbClr val="00B0F0"/>
                </a:solidFill>
              </a:rPr>
              <a:t/>
            </a:r>
            <a:br>
              <a:rPr lang="en-GB" sz="1600" b="0" dirty="0" smtClean="0">
                <a:solidFill>
                  <a:srgbClr val="00B0F0"/>
                </a:solidFill>
              </a:rPr>
            </a:br>
            <a:r>
              <a:rPr lang="en-GB" sz="1600" b="0" dirty="0" smtClean="0">
                <a:solidFill>
                  <a:srgbClr val="00B0F0"/>
                </a:solidFill>
              </a:rPr>
              <a:t>	</a:t>
            </a:r>
            <a:r>
              <a:rPr lang="en-GB" sz="1600" dirty="0" smtClean="0">
                <a:solidFill>
                  <a:srgbClr val="00B0F0"/>
                </a:solidFill>
              </a:rPr>
              <a:t>For 32-bit PC</a:t>
            </a:r>
          </a:p>
          <a:p>
            <a:r>
              <a:rPr lang="en-GB" sz="1600" b="0" dirty="0" smtClean="0">
                <a:solidFill>
                  <a:srgbClr val="00B0F0"/>
                </a:solidFill>
              </a:rPr>
              <a:t>	</a:t>
            </a:r>
            <a:r>
              <a:rPr lang="en-GB" sz="1600" b="0" dirty="0" smtClean="0">
                <a:solidFill>
                  <a:schemeClr val="tx1"/>
                </a:solidFill>
              </a:rPr>
              <a:t>C</a:t>
            </a:r>
            <a:r>
              <a:rPr lang="en-GB" sz="1600" b="0" dirty="0">
                <a:solidFill>
                  <a:schemeClr val="tx1"/>
                </a:solidFill>
              </a:rPr>
              <a:t>:\Program Files\Toyota </a:t>
            </a:r>
            <a:r>
              <a:rPr lang="en-GB" sz="1600" b="0" dirty="0" smtClean="0">
                <a:solidFill>
                  <a:schemeClr val="tx1"/>
                </a:solidFill>
              </a:rPr>
              <a:t>Diagnostics\</a:t>
            </a:r>
            <a:r>
              <a:rPr lang="en-GB" sz="1600" b="0" dirty="0" err="1" smtClean="0">
                <a:solidFill>
                  <a:schemeClr val="tx1"/>
                </a:solidFill>
              </a:rPr>
              <a:t>Techstream</a:t>
            </a:r>
            <a:r>
              <a:rPr lang="en-GB" sz="1600" b="0" dirty="0" smtClean="0">
                <a:solidFill>
                  <a:schemeClr val="tx1"/>
                </a:solidFill>
              </a:rPr>
              <a:t>\bin\</a:t>
            </a:r>
            <a:r>
              <a:rPr lang="en-GB" sz="1600" b="0" dirty="0" err="1" smtClean="0">
                <a:solidFill>
                  <a:schemeClr val="tx1"/>
                </a:solidFill>
              </a:rPr>
              <a:t>xela</a:t>
            </a:r>
            <a:r>
              <a:rPr lang="en-GB" sz="1600" b="0" dirty="0" smtClean="0">
                <a:solidFill>
                  <a:schemeClr val="tx1"/>
                </a:solidFill>
              </a:rPr>
              <a:t/>
            </a:r>
            <a:br>
              <a:rPr lang="en-GB" sz="1600" b="0" dirty="0" smtClean="0">
                <a:solidFill>
                  <a:schemeClr val="tx1"/>
                </a:solidFill>
              </a:rPr>
            </a:br>
            <a:r>
              <a:rPr lang="en-GB" sz="1600" b="0" dirty="0" smtClean="0">
                <a:solidFill>
                  <a:schemeClr val="tx1"/>
                </a:solidFill>
              </a:rPr>
              <a:t/>
            </a:r>
            <a:br>
              <a:rPr lang="en-GB" sz="1600" b="0" dirty="0" smtClean="0">
                <a:solidFill>
                  <a:schemeClr val="tx1"/>
                </a:solidFill>
              </a:rPr>
            </a:br>
            <a:r>
              <a:rPr lang="en-GB" sz="1600" b="0" dirty="0" smtClean="0">
                <a:solidFill>
                  <a:schemeClr val="tx1"/>
                </a:solidFill>
              </a:rPr>
              <a:t>	</a:t>
            </a:r>
            <a:r>
              <a:rPr lang="en-GB" sz="1600" dirty="0" smtClean="0">
                <a:solidFill>
                  <a:srgbClr val="00B0F0"/>
                </a:solidFill>
              </a:rPr>
              <a:t>For 64-bit PC</a:t>
            </a:r>
          </a:p>
          <a:p>
            <a:r>
              <a:rPr lang="en-GB" sz="1600" b="0" dirty="0">
                <a:solidFill>
                  <a:schemeClr val="tx1"/>
                </a:solidFill>
              </a:rPr>
              <a:t>	C:\Program Files (x86)\Toyota </a:t>
            </a:r>
            <a:r>
              <a:rPr lang="en-GB" sz="1600" b="0" dirty="0" smtClean="0">
                <a:solidFill>
                  <a:schemeClr val="tx1"/>
                </a:solidFill>
              </a:rPr>
              <a:t>Diagnostics\</a:t>
            </a:r>
            <a:r>
              <a:rPr lang="en-GB" sz="1600" b="0" dirty="0" err="1" smtClean="0">
                <a:solidFill>
                  <a:schemeClr val="tx1"/>
                </a:solidFill>
              </a:rPr>
              <a:t>Techstream</a:t>
            </a:r>
            <a:r>
              <a:rPr lang="en-GB" sz="1600" b="0" dirty="0" smtClean="0">
                <a:solidFill>
                  <a:schemeClr val="tx1"/>
                </a:solidFill>
              </a:rPr>
              <a:t>\bin\</a:t>
            </a:r>
            <a:r>
              <a:rPr lang="en-GB" sz="1600" b="0" dirty="0" err="1" smtClean="0">
                <a:solidFill>
                  <a:schemeClr val="tx1"/>
                </a:solidFill>
              </a:rPr>
              <a:t>xela</a:t>
            </a:r>
            <a:endParaRPr lang="en-GB" sz="1600" b="0" dirty="0">
              <a:solidFill>
                <a:schemeClr val="tx1"/>
              </a:solidFill>
            </a:endParaRPr>
          </a:p>
        </p:txBody>
      </p:sp>
      <p:pic>
        <p:nvPicPr>
          <p:cNvPr id="18" name="Picture 17"/>
          <p:cNvPicPr/>
          <p:nvPr/>
        </p:nvPicPr>
        <p:blipFill rotWithShape="1">
          <a:blip r:embed="rId2">
            <a:extLst>
              <a:ext uri="{28A0092B-C50C-407E-A947-70E740481C1C}">
                <a14:useLocalDpi xmlns:a14="http://schemas.microsoft.com/office/drawing/2010/main" val="0"/>
              </a:ext>
            </a:extLst>
          </a:blip>
          <a:srcRect l="1" t="9231" r="34134" b="38461"/>
          <a:stretch/>
        </p:blipFill>
        <p:spPr bwMode="auto">
          <a:xfrm>
            <a:off x="748436" y="2996952"/>
            <a:ext cx="6817906" cy="3384376"/>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8283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rgbClr val="00B0F0"/>
                </a:solidFill>
              </a:rPr>
              <a:t>2</a:t>
            </a:r>
            <a:r>
              <a:rPr lang="en-GB" dirty="0" smtClean="0">
                <a:solidFill>
                  <a:srgbClr val="00B0F0"/>
                </a:solidFill>
              </a:rPr>
              <a:t>. Verify if </a:t>
            </a:r>
            <a:r>
              <a:rPr lang="en-GB" dirty="0" err="1" smtClean="0">
                <a:solidFill>
                  <a:srgbClr val="00B0F0"/>
                </a:solidFill>
              </a:rPr>
              <a:t>WebSocket</a:t>
            </a:r>
            <a:r>
              <a:rPr lang="en-GB" dirty="0" smtClean="0">
                <a:solidFill>
                  <a:srgbClr val="00B0F0"/>
                </a:solidFill>
              </a:rPr>
              <a:t> is connected properly</a:t>
            </a:r>
            <a:endParaRPr lang="en-GB" dirty="0">
              <a:solidFill>
                <a:srgbClr val="00B0F0"/>
              </a:solidFill>
            </a:endParaRPr>
          </a:p>
        </p:txBody>
      </p:sp>
      <p:sp>
        <p:nvSpPr>
          <p:cNvPr id="6" name="Content Placeholder 5"/>
          <p:cNvSpPr>
            <a:spLocks noGrp="1"/>
          </p:cNvSpPr>
          <p:nvPr>
            <p:ph sz="quarter" idx="11"/>
          </p:nvPr>
        </p:nvSpPr>
        <p:spPr>
          <a:solidFill>
            <a:srgbClr val="00B0F0"/>
          </a:solidFill>
        </p:spPr>
        <p:txBody>
          <a:bodyPr/>
          <a:lstStyle/>
          <a:p>
            <a:r>
              <a:rPr lang="en-GB" dirty="0" smtClean="0">
                <a:solidFill>
                  <a:schemeClr val="bg1"/>
                </a:solidFill>
              </a:rPr>
              <a:t>2. TROUBLESHOOTING</a:t>
            </a:r>
            <a:endParaRPr lang="en-GB" dirty="0">
              <a:solidFill>
                <a:schemeClr val="bg1"/>
              </a:solidFill>
            </a:endParaRPr>
          </a:p>
        </p:txBody>
      </p:sp>
      <p:sp>
        <p:nvSpPr>
          <p:cNvPr id="24" name="Content Placeholder 2"/>
          <p:cNvSpPr>
            <a:spLocks noGrp="1"/>
          </p:cNvSpPr>
          <p:nvPr>
            <p:ph idx="1"/>
          </p:nvPr>
        </p:nvSpPr>
        <p:spPr>
          <a:xfrm>
            <a:off x="695400" y="1272988"/>
            <a:ext cx="10801199" cy="5038165"/>
          </a:xfrm>
        </p:spPr>
        <p:txBody>
          <a:bodyPr/>
          <a:lstStyle/>
          <a:p>
            <a:r>
              <a:rPr lang="en-GB" sz="1600" b="0" dirty="0" smtClean="0">
                <a:solidFill>
                  <a:schemeClr val="tx1"/>
                </a:solidFill>
              </a:rPr>
              <a:t>Right-click the </a:t>
            </a:r>
            <a:r>
              <a:rPr lang="en-GB" sz="1600" dirty="0" err="1" smtClean="0">
                <a:solidFill>
                  <a:srgbClr val="00B0F0"/>
                </a:solidFill>
              </a:rPr>
              <a:t>SSLTest</a:t>
            </a:r>
            <a:r>
              <a:rPr lang="en-GB" sz="1600" b="0" dirty="0" smtClean="0">
                <a:solidFill>
                  <a:schemeClr val="tx1"/>
                </a:solidFill>
              </a:rPr>
              <a:t> file and </a:t>
            </a:r>
            <a:r>
              <a:rPr lang="en-GB" sz="1600" dirty="0" smtClean="0">
                <a:solidFill>
                  <a:schemeClr val="tx1"/>
                </a:solidFill>
              </a:rPr>
              <a:t>open it with Internet Explorer 11</a:t>
            </a:r>
            <a:r>
              <a:rPr lang="en-GB" sz="1600" b="0" dirty="0" smtClean="0">
                <a:solidFill>
                  <a:schemeClr val="tx1"/>
                </a:solidFill>
              </a:rPr>
              <a:t>.</a:t>
            </a:r>
            <a:endParaRPr lang="en-GB" sz="1600" b="0" dirty="0">
              <a:solidFill>
                <a:schemeClr val="tx1"/>
              </a:solidFill>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l="12020" t="10540" r="27403" b="29833"/>
          <a:stretch/>
        </p:blipFill>
        <p:spPr bwMode="auto">
          <a:xfrm>
            <a:off x="695400" y="1700808"/>
            <a:ext cx="8802602" cy="4610345"/>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4044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rgbClr val="00B0F0"/>
                </a:solidFill>
              </a:rPr>
              <a:t>2</a:t>
            </a:r>
            <a:r>
              <a:rPr lang="en-GB" dirty="0" smtClean="0">
                <a:solidFill>
                  <a:srgbClr val="00B0F0"/>
                </a:solidFill>
              </a:rPr>
              <a:t>. Verify if </a:t>
            </a:r>
            <a:r>
              <a:rPr lang="en-GB" dirty="0" err="1" smtClean="0">
                <a:solidFill>
                  <a:srgbClr val="00B0F0"/>
                </a:solidFill>
              </a:rPr>
              <a:t>WebSocket</a:t>
            </a:r>
            <a:r>
              <a:rPr lang="en-GB" dirty="0" smtClean="0">
                <a:solidFill>
                  <a:srgbClr val="00B0F0"/>
                </a:solidFill>
              </a:rPr>
              <a:t> is connected properly</a:t>
            </a:r>
            <a:endParaRPr lang="en-GB" dirty="0">
              <a:solidFill>
                <a:srgbClr val="00B0F0"/>
              </a:solidFill>
            </a:endParaRPr>
          </a:p>
        </p:txBody>
      </p:sp>
      <p:sp>
        <p:nvSpPr>
          <p:cNvPr id="6" name="Content Placeholder 5"/>
          <p:cNvSpPr>
            <a:spLocks noGrp="1"/>
          </p:cNvSpPr>
          <p:nvPr>
            <p:ph sz="quarter" idx="11"/>
          </p:nvPr>
        </p:nvSpPr>
        <p:spPr>
          <a:solidFill>
            <a:srgbClr val="00B0F0"/>
          </a:solidFill>
        </p:spPr>
        <p:txBody>
          <a:bodyPr/>
          <a:lstStyle/>
          <a:p>
            <a:r>
              <a:rPr lang="en-GB" dirty="0" smtClean="0">
                <a:solidFill>
                  <a:schemeClr val="bg1"/>
                </a:solidFill>
              </a:rPr>
              <a:t>2. TROUBLESHOOTING</a:t>
            </a:r>
            <a:endParaRPr lang="en-GB" dirty="0">
              <a:solidFill>
                <a:schemeClr val="bg1"/>
              </a:solidFill>
            </a:endParaRPr>
          </a:p>
        </p:txBody>
      </p:sp>
      <p:sp>
        <p:nvSpPr>
          <p:cNvPr id="24" name="Content Placeholder 2"/>
          <p:cNvSpPr>
            <a:spLocks noGrp="1"/>
          </p:cNvSpPr>
          <p:nvPr>
            <p:ph idx="1"/>
          </p:nvPr>
        </p:nvSpPr>
        <p:spPr>
          <a:xfrm>
            <a:off x="695400" y="1272988"/>
            <a:ext cx="10801199" cy="5038165"/>
          </a:xfrm>
        </p:spPr>
        <p:txBody>
          <a:bodyPr/>
          <a:lstStyle/>
          <a:p>
            <a:r>
              <a:rPr lang="en-GB" sz="1600" b="0" dirty="0" smtClean="0">
                <a:solidFill>
                  <a:schemeClr val="tx1"/>
                </a:solidFill>
              </a:rPr>
              <a:t>If you see this security error, allow the blocked content. Otherwise, the page will not work.</a:t>
            </a:r>
            <a:endParaRPr lang="en-GB" sz="1600" b="0" dirty="0">
              <a:solidFill>
                <a:schemeClr val="tx1"/>
              </a:solidFill>
            </a:endParaRPr>
          </a:p>
        </p:txBody>
      </p:sp>
      <p:pic>
        <p:nvPicPr>
          <p:cNvPr id="8" name="Picture 7"/>
          <p:cNvPicPr/>
          <p:nvPr/>
        </p:nvPicPr>
        <p:blipFill rotWithShape="1">
          <a:blip r:embed="rId2">
            <a:extLst>
              <a:ext uri="{28A0092B-C50C-407E-A947-70E740481C1C}">
                <a14:useLocalDpi xmlns:a14="http://schemas.microsoft.com/office/drawing/2010/main" val="0"/>
              </a:ext>
            </a:extLst>
          </a:blip>
          <a:srcRect l="-1" t="7529" r="641"/>
          <a:stretch/>
        </p:blipFill>
        <p:spPr bwMode="auto">
          <a:xfrm>
            <a:off x="695399" y="1628799"/>
            <a:ext cx="9454165" cy="4682353"/>
          </a:xfrm>
          <a:prstGeom prst="rect">
            <a:avLst/>
          </a:prstGeom>
          <a:solidFill>
            <a:srgbClr val="FFFF99"/>
          </a:solidFill>
          <a:ln>
            <a:solidFill>
              <a:schemeClr val="tx1"/>
            </a:solidFill>
          </a:ln>
          <a:extLst>
            <a:ext uri="{53640926-AAD7-44D8-BBD7-CCE9431645EC}">
              <a14:shadowObscured xmlns:a14="http://schemas.microsoft.com/office/drawing/2010/main"/>
            </a:ext>
          </a:extLst>
        </p:spPr>
      </p:pic>
      <p:sp>
        <p:nvSpPr>
          <p:cNvPr id="2" name="TextBox 1"/>
          <p:cNvSpPr txBox="1"/>
          <p:nvPr/>
        </p:nvSpPr>
        <p:spPr>
          <a:xfrm>
            <a:off x="8014770" y="4095161"/>
            <a:ext cx="1872208" cy="1477328"/>
          </a:xfrm>
          <a:prstGeom prst="rect">
            <a:avLst/>
          </a:prstGeom>
          <a:solidFill>
            <a:srgbClr val="FFFF99"/>
          </a:solidFill>
          <a:ln>
            <a:solidFill>
              <a:schemeClr val="accent1"/>
            </a:solidFill>
          </a:ln>
        </p:spPr>
        <p:txBody>
          <a:bodyPr wrap="square" rtlCol="0">
            <a:spAutoFit/>
          </a:bodyPr>
          <a:lstStyle/>
          <a:p>
            <a:r>
              <a:rPr lang="nl-BE" dirty="0" smtClean="0"/>
              <a:t>Make sure you click this button when the message is displayed. </a:t>
            </a:r>
            <a:endParaRPr lang="en-GB" dirty="0"/>
          </a:p>
        </p:txBody>
      </p:sp>
    </p:spTree>
    <p:extLst>
      <p:ext uri="{BB962C8B-B14F-4D97-AF65-F5344CB8AC3E}">
        <p14:creationId xmlns:p14="http://schemas.microsoft.com/office/powerpoint/2010/main" val="3728423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rgbClr val="00B0F0"/>
                </a:solidFill>
              </a:rPr>
              <a:t>2</a:t>
            </a:r>
            <a:r>
              <a:rPr lang="en-GB" dirty="0" smtClean="0">
                <a:solidFill>
                  <a:srgbClr val="00B0F0"/>
                </a:solidFill>
              </a:rPr>
              <a:t>. Verify if </a:t>
            </a:r>
            <a:r>
              <a:rPr lang="en-GB" dirty="0" err="1" smtClean="0">
                <a:solidFill>
                  <a:srgbClr val="00B0F0"/>
                </a:solidFill>
              </a:rPr>
              <a:t>WebSocket</a:t>
            </a:r>
            <a:r>
              <a:rPr lang="en-GB" dirty="0" smtClean="0">
                <a:solidFill>
                  <a:srgbClr val="00B0F0"/>
                </a:solidFill>
              </a:rPr>
              <a:t> is connected properly</a:t>
            </a:r>
            <a:endParaRPr lang="en-GB" dirty="0">
              <a:solidFill>
                <a:srgbClr val="00B0F0"/>
              </a:solidFill>
            </a:endParaRPr>
          </a:p>
        </p:txBody>
      </p:sp>
      <p:sp>
        <p:nvSpPr>
          <p:cNvPr id="6" name="Content Placeholder 5"/>
          <p:cNvSpPr>
            <a:spLocks noGrp="1"/>
          </p:cNvSpPr>
          <p:nvPr>
            <p:ph sz="quarter" idx="11"/>
          </p:nvPr>
        </p:nvSpPr>
        <p:spPr>
          <a:solidFill>
            <a:srgbClr val="00B0F0"/>
          </a:solidFill>
        </p:spPr>
        <p:txBody>
          <a:bodyPr/>
          <a:lstStyle/>
          <a:p>
            <a:r>
              <a:rPr lang="en-GB" dirty="0" smtClean="0">
                <a:solidFill>
                  <a:schemeClr val="bg1"/>
                </a:solidFill>
              </a:rPr>
              <a:t>2. TROUBLESHOOTING</a:t>
            </a:r>
            <a:endParaRPr lang="en-GB" dirty="0">
              <a:solidFill>
                <a:schemeClr val="bg1"/>
              </a:solidFill>
            </a:endParaRPr>
          </a:p>
        </p:txBody>
      </p:sp>
      <p:sp>
        <p:nvSpPr>
          <p:cNvPr id="24" name="Content Placeholder 2"/>
          <p:cNvSpPr>
            <a:spLocks noGrp="1"/>
          </p:cNvSpPr>
          <p:nvPr>
            <p:ph idx="1"/>
          </p:nvPr>
        </p:nvSpPr>
        <p:spPr>
          <a:xfrm>
            <a:off x="695400" y="1272988"/>
            <a:ext cx="10801199" cy="5038165"/>
          </a:xfrm>
        </p:spPr>
        <p:txBody>
          <a:bodyPr/>
          <a:lstStyle/>
          <a:p>
            <a:r>
              <a:rPr lang="en-GB" sz="1600" b="0" dirty="0" smtClean="0">
                <a:solidFill>
                  <a:schemeClr val="tx1"/>
                </a:solidFill>
              </a:rPr>
              <a:t>If </a:t>
            </a:r>
            <a:r>
              <a:rPr lang="en-GB" sz="1600" b="0" dirty="0">
                <a:solidFill>
                  <a:schemeClr val="tx1"/>
                </a:solidFill>
              </a:rPr>
              <a:t>both </a:t>
            </a:r>
            <a:r>
              <a:rPr lang="en-GB" sz="1600" dirty="0">
                <a:solidFill>
                  <a:srgbClr val="00B0F0"/>
                </a:solidFill>
              </a:rPr>
              <a:t>GTS WebSockets </a:t>
            </a:r>
            <a:r>
              <a:rPr lang="en-GB" sz="1600" b="0" dirty="0">
                <a:solidFill>
                  <a:schemeClr val="tx1"/>
                </a:solidFill>
              </a:rPr>
              <a:t>Testing and </a:t>
            </a:r>
            <a:r>
              <a:rPr lang="en-GB" sz="1600" dirty="0">
                <a:solidFill>
                  <a:srgbClr val="00B0F0"/>
                </a:solidFill>
              </a:rPr>
              <a:t>GTS WebSockets SSL Testing</a:t>
            </a:r>
            <a:r>
              <a:rPr lang="en-GB" sz="1600" b="0" dirty="0">
                <a:solidFill>
                  <a:schemeClr val="tx1"/>
                </a:solidFill>
              </a:rPr>
              <a:t> turn green, then the certificates have been successfully installed</a:t>
            </a:r>
            <a:r>
              <a:rPr lang="en-GB" sz="1600" b="0" dirty="0" smtClean="0">
                <a:solidFill>
                  <a:schemeClr val="tx1"/>
                </a:solidFill>
              </a:rPr>
              <a:t>. To verify if you can connect, click on the “Vehicle Connect” button. (Check VIM in </a:t>
            </a:r>
            <a:r>
              <a:rPr lang="en-GB" sz="1600" b="0" dirty="0" err="1" smtClean="0">
                <a:solidFill>
                  <a:schemeClr val="tx1"/>
                </a:solidFill>
              </a:rPr>
              <a:t>TechStream</a:t>
            </a:r>
            <a:r>
              <a:rPr lang="en-GB" sz="1600" b="0" dirty="0" smtClean="0">
                <a:solidFill>
                  <a:schemeClr val="tx1"/>
                </a:solidFill>
              </a:rPr>
              <a:t>)</a:t>
            </a:r>
            <a:endParaRPr lang="en-GB" sz="1600" b="0" dirty="0">
              <a:solidFill>
                <a:schemeClr val="tx1"/>
              </a:solidFill>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r="23077" b="28734"/>
          <a:stretch/>
        </p:blipFill>
        <p:spPr bwMode="auto">
          <a:xfrm>
            <a:off x="742685" y="1916832"/>
            <a:ext cx="8713250" cy="4538337"/>
          </a:xfrm>
          <a:prstGeom prst="rect">
            <a:avLst/>
          </a:prstGeom>
          <a:ln>
            <a:noFill/>
          </a:ln>
          <a:extLst>
            <a:ext uri="{53640926-AAD7-44D8-BBD7-CCE9431645EC}">
              <a14:shadowObscured xmlns:a14="http://schemas.microsoft.com/office/drawing/2010/main"/>
            </a:ext>
          </a:extLst>
        </p:spPr>
      </p:pic>
      <p:sp>
        <p:nvSpPr>
          <p:cNvPr id="4" name="Rounded Rectangle 3"/>
          <p:cNvSpPr/>
          <p:nvPr/>
        </p:nvSpPr>
        <p:spPr bwMode="auto">
          <a:xfrm>
            <a:off x="742685" y="2528900"/>
            <a:ext cx="3024336" cy="360040"/>
          </a:xfrm>
          <a:prstGeom prst="roundRect">
            <a:avLst/>
          </a:prstGeom>
          <a:noFill/>
          <a:ln>
            <a:solidFill>
              <a:srgbClr val="0070C0"/>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oyota Text" charset="0"/>
              <a:ea typeface="ＭＳ Ｐゴシック" charset="0"/>
            </a:endParaRPr>
          </a:p>
        </p:txBody>
      </p:sp>
      <p:sp>
        <p:nvSpPr>
          <p:cNvPr id="8" name="Rounded Rectangle 7"/>
          <p:cNvSpPr/>
          <p:nvPr/>
        </p:nvSpPr>
        <p:spPr bwMode="auto">
          <a:xfrm>
            <a:off x="721765" y="3501008"/>
            <a:ext cx="2811710" cy="364268"/>
          </a:xfrm>
          <a:prstGeom prst="roundRect">
            <a:avLst/>
          </a:prstGeom>
          <a:noFill/>
          <a:ln>
            <a:solidFill>
              <a:srgbClr val="0070C0"/>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oyota Text" charset="0"/>
              <a:ea typeface="ＭＳ Ｐゴシック" charset="0"/>
            </a:endParaRPr>
          </a:p>
        </p:txBody>
      </p:sp>
      <p:sp>
        <p:nvSpPr>
          <p:cNvPr id="5" name="TextBox 4"/>
          <p:cNvSpPr txBox="1"/>
          <p:nvPr/>
        </p:nvSpPr>
        <p:spPr>
          <a:xfrm>
            <a:off x="4727848" y="2708920"/>
            <a:ext cx="2880320" cy="923330"/>
          </a:xfrm>
          <a:prstGeom prst="rect">
            <a:avLst/>
          </a:prstGeom>
          <a:solidFill>
            <a:srgbClr val="FFFF99"/>
          </a:solidFill>
        </p:spPr>
        <p:txBody>
          <a:bodyPr wrap="square" rtlCol="0">
            <a:spAutoFit/>
          </a:bodyPr>
          <a:lstStyle/>
          <a:p>
            <a:r>
              <a:rPr lang="nl-BE" dirty="0" smtClean="0"/>
              <a:t>Under correct behaviour both of these text lines need to be </a:t>
            </a:r>
            <a:r>
              <a:rPr lang="nl-BE" dirty="0" smtClean="0">
                <a:solidFill>
                  <a:srgbClr val="00B050"/>
                </a:solidFill>
              </a:rPr>
              <a:t>GREEN</a:t>
            </a:r>
            <a:endParaRPr lang="en-GB" dirty="0">
              <a:solidFill>
                <a:srgbClr val="00B050"/>
              </a:solidFill>
            </a:endParaRPr>
          </a:p>
        </p:txBody>
      </p:sp>
    </p:spTree>
    <p:extLst>
      <p:ext uri="{BB962C8B-B14F-4D97-AF65-F5344CB8AC3E}">
        <p14:creationId xmlns:p14="http://schemas.microsoft.com/office/powerpoint/2010/main" val="3716784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rgbClr val="00B0F0"/>
                </a:solidFill>
              </a:rPr>
              <a:t>2</a:t>
            </a:r>
            <a:r>
              <a:rPr lang="en-GB" dirty="0" smtClean="0">
                <a:solidFill>
                  <a:srgbClr val="00B0F0"/>
                </a:solidFill>
              </a:rPr>
              <a:t>. Verify if </a:t>
            </a:r>
            <a:r>
              <a:rPr lang="en-GB" dirty="0" err="1" smtClean="0">
                <a:solidFill>
                  <a:srgbClr val="00B0F0"/>
                </a:solidFill>
              </a:rPr>
              <a:t>WebSocket</a:t>
            </a:r>
            <a:r>
              <a:rPr lang="en-GB" dirty="0" smtClean="0">
                <a:solidFill>
                  <a:srgbClr val="00B0F0"/>
                </a:solidFill>
              </a:rPr>
              <a:t> is connected properly</a:t>
            </a:r>
            <a:endParaRPr lang="en-GB" dirty="0">
              <a:solidFill>
                <a:srgbClr val="00B0F0"/>
              </a:solidFill>
            </a:endParaRPr>
          </a:p>
        </p:txBody>
      </p:sp>
      <p:sp>
        <p:nvSpPr>
          <p:cNvPr id="6" name="Content Placeholder 5"/>
          <p:cNvSpPr>
            <a:spLocks noGrp="1"/>
          </p:cNvSpPr>
          <p:nvPr>
            <p:ph sz="quarter" idx="11"/>
          </p:nvPr>
        </p:nvSpPr>
        <p:spPr>
          <a:solidFill>
            <a:srgbClr val="00B0F0"/>
          </a:solidFill>
        </p:spPr>
        <p:txBody>
          <a:bodyPr/>
          <a:lstStyle/>
          <a:p>
            <a:r>
              <a:rPr lang="en-GB" dirty="0" smtClean="0">
                <a:solidFill>
                  <a:schemeClr val="bg1"/>
                </a:solidFill>
              </a:rPr>
              <a:t>2. TROUBLESHOOTING</a:t>
            </a:r>
            <a:endParaRPr lang="en-GB" dirty="0">
              <a:solidFill>
                <a:schemeClr val="bg1"/>
              </a:solidFill>
            </a:endParaRPr>
          </a:p>
        </p:txBody>
      </p:sp>
      <p:sp>
        <p:nvSpPr>
          <p:cNvPr id="24" name="Content Placeholder 2"/>
          <p:cNvSpPr>
            <a:spLocks noGrp="1"/>
          </p:cNvSpPr>
          <p:nvPr>
            <p:ph idx="1"/>
          </p:nvPr>
        </p:nvSpPr>
        <p:spPr>
          <a:xfrm>
            <a:off x="649395" y="1196752"/>
            <a:ext cx="10801199" cy="5038165"/>
          </a:xfrm>
        </p:spPr>
        <p:txBody>
          <a:bodyPr/>
          <a:lstStyle/>
          <a:p>
            <a:r>
              <a:rPr lang="en-GB" sz="1600" b="0" dirty="0" smtClean="0">
                <a:solidFill>
                  <a:schemeClr val="tx1"/>
                </a:solidFill>
              </a:rPr>
              <a:t>If it’s not the case, like below, try restarting your PC. If it’s still not OK, </a:t>
            </a:r>
            <a:r>
              <a:rPr lang="en-GB" sz="1600" b="0" dirty="0" smtClean="0">
                <a:solidFill>
                  <a:schemeClr val="tx1"/>
                </a:solidFill>
              </a:rPr>
              <a:t>try to uninstall and re-install </a:t>
            </a:r>
            <a:r>
              <a:rPr lang="en-GB" sz="1600" b="0" dirty="0" err="1" smtClean="0">
                <a:solidFill>
                  <a:schemeClr val="tx1"/>
                </a:solidFill>
              </a:rPr>
              <a:t>Websockets</a:t>
            </a:r>
            <a:r>
              <a:rPr lang="en-GB" sz="1600" b="0" dirty="0" smtClean="0">
                <a:solidFill>
                  <a:schemeClr val="tx1"/>
                </a:solidFill>
              </a:rPr>
              <a:t>.</a:t>
            </a:r>
          </a:p>
          <a:p>
            <a:r>
              <a:rPr lang="en-GB" sz="1600" b="0" dirty="0" smtClean="0">
                <a:solidFill>
                  <a:schemeClr val="tx1"/>
                </a:solidFill>
              </a:rPr>
              <a:t>If the issue persists, then </a:t>
            </a:r>
            <a:r>
              <a:rPr lang="en-GB" sz="1600" b="0" dirty="0" smtClean="0">
                <a:solidFill>
                  <a:schemeClr val="tx1"/>
                </a:solidFill>
              </a:rPr>
              <a:t>contact your IT department.</a:t>
            </a:r>
            <a:endParaRPr lang="en-GB" sz="1600" b="0" dirty="0">
              <a:solidFill>
                <a:schemeClr val="tx1"/>
              </a:solidFill>
            </a:endParaRPr>
          </a:p>
        </p:txBody>
      </p:sp>
      <p:pic>
        <p:nvPicPr>
          <p:cNvPr id="8" name="Picture 7"/>
          <p:cNvPicPr/>
          <p:nvPr/>
        </p:nvPicPr>
        <p:blipFill rotWithShape="1">
          <a:blip r:embed="rId2">
            <a:extLst>
              <a:ext uri="{28A0092B-C50C-407E-A947-70E740481C1C}">
                <a14:useLocalDpi xmlns:a14="http://schemas.microsoft.com/office/drawing/2010/main" val="0"/>
              </a:ext>
            </a:extLst>
          </a:blip>
          <a:srcRect l="-1" t="8552" r="30449" b="30159"/>
          <a:stretch/>
        </p:blipFill>
        <p:spPr bwMode="auto">
          <a:xfrm>
            <a:off x="623392" y="1916832"/>
            <a:ext cx="9451547" cy="4682353"/>
          </a:xfrm>
          <a:prstGeom prst="rect">
            <a:avLst/>
          </a:prstGeom>
          <a:ln>
            <a:solidFill>
              <a:schemeClr val="tx1"/>
            </a:solidFill>
          </a:ln>
          <a:extLst>
            <a:ext uri="{53640926-AAD7-44D8-BBD7-CCE9431645EC}">
              <a14:shadowObscured xmlns:a14="http://schemas.microsoft.com/office/drawing/2010/main"/>
            </a:ext>
          </a:extLst>
        </p:spPr>
      </p:pic>
      <p:sp>
        <p:nvSpPr>
          <p:cNvPr id="2" name="Rounded Rectangle 1"/>
          <p:cNvSpPr/>
          <p:nvPr/>
        </p:nvSpPr>
        <p:spPr bwMode="auto">
          <a:xfrm>
            <a:off x="649395" y="1988840"/>
            <a:ext cx="3646405" cy="504056"/>
          </a:xfrm>
          <a:prstGeom prst="roundRect">
            <a:avLst/>
          </a:prstGeom>
          <a:noFill/>
          <a:ln w="28575" cap="flat" cmpd="sng" algn="ctr">
            <a:solidFill>
              <a:srgbClr val="00B05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oyota Text" charset="0"/>
              <a:ea typeface="ＭＳ Ｐゴシック" charset="0"/>
            </a:endParaRPr>
          </a:p>
        </p:txBody>
      </p:sp>
      <p:sp>
        <p:nvSpPr>
          <p:cNvPr id="7" name="Rounded Rectangle 6"/>
          <p:cNvSpPr/>
          <p:nvPr/>
        </p:nvSpPr>
        <p:spPr bwMode="auto">
          <a:xfrm>
            <a:off x="623393" y="3140968"/>
            <a:ext cx="3312368" cy="504056"/>
          </a:xfrm>
          <a:prstGeom prst="roundRect">
            <a:avLst/>
          </a:prstGeom>
          <a:no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oyota Text" charset="0"/>
              <a:ea typeface="ＭＳ Ｐゴシック" charset="0"/>
            </a:endParaRPr>
          </a:p>
        </p:txBody>
      </p:sp>
      <p:sp>
        <p:nvSpPr>
          <p:cNvPr id="4" name="TextBox 3"/>
          <p:cNvSpPr txBox="1"/>
          <p:nvPr/>
        </p:nvSpPr>
        <p:spPr>
          <a:xfrm>
            <a:off x="4998376" y="2817802"/>
            <a:ext cx="3384376" cy="646331"/>
          </a:xfrm>
          <a:prstGeom prst="rect">
            <a:avLst/>
          </a:prstGeom>
          <a:solidFill>
            <a:srgbClr val="FFFF99"/>
          </a:solidFill>
          <a:ln>
            <a:solidFill>
              <a:srgbClr val="FF0000"/>
            </a:solidFill>
          </a:ln>
        </p:spPr>
        <p:txBody>
          <a:bodyPr wrap="square" rtlCol="0">
            <a:spAutoFit/>
          </a:bodyPr>
          <a:lstStyle/>
          <a:p>
            <a:r>
              <a:rPr lang="nl-BE" b="1" dirty="0" smtClean="0">
                <a:solidFill>
                  <a:srgbClr val="00B050"/>
                </a:solidFill>
              </a:rPr>
              <a:t>Green  text line</a:t>
            </a:r>
            <a:r>
              <a:rPr lang="nl-BE" dirty="0" smtClean="0"/>
              <a:t>= OK condition</a:t>
            </a:r>
          </a:p>
          <a:p>
            <a:r>
              <a:rPr lang="nl-BE" b="1" dirty="0" smtClean="0">
                <a:solidFill>
                  <a:srgbClr val="FF0000"/>
                </a:solidFill>
              </a:rPr>
              <a:t>Red text line</a:t>
            </a:r>
            <a:r>
              <a:rPr lang="nl-BE" dirty="0" smtClean="0"/>
              <a:t>= NOK condition</a:t>
            </a:r>
            <a:endParaRPr lang="en-GB" dirty="0"/>
          </a:p>
        </p:txBody>
      </p:sp>
    </p:spTree>
    <p:extLst>
      <p:ext uri="{BB962C8B-B14F-4D97-AF65-F5344CB8AC3E}">
        <p14:creationId xmlns:p14="http://schemas.microsoft.com/office/powerpoint/2010/main" val="106882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rgbClr val="00B0F0"/>
                </a:solidFill>
              </a:rPr>
              <a:t>3. Connectivity issues in NGTD</a:t>
            </a:r>
            <a:endParaRPr lang="en-GB" dirty="0">
              <a:solidFill>
                <a:srgbClr val="00B0F0"/>
              </a:solidFill>
            </a:endParaRPr>
          </a:p>
        </p:txBody>
      </p:sp>
      <p:sp>
        <p:nvSpPr>
          <p:cNvPr id="6" name="Content Placeholder 5"/>
          <p:cNvSpPr>
            <a:spLocks noGrp="1"/>
          </p:cNvSpPr>
          <p:nvPr>
            <p:ph sz="quarter" idx="11"/>
          </p:nvPr>
        </p:nvSpPr>
        <p:spPr>
          <a:solidFill>
            <a:srgbClr val="00B0F0"/>
          </a:solidFill>
        </p:spPr>
        <p:txBody>
          <a:bodyPr/>
          <a:lstStyle/>
          <a:p>
            <a:r>
              <a:rPr lang="en-GB" dirty="0" smtClean="0">
                <a:solidFill>
                  <a:schemeClr val="bg1"/>
                </a:solidFill>
              </a:rPr>
              <a:t>2. TROUBLESHOOTING</a:t>
            </a:r>
            <a:endParaRPr lang="en-GB" dirty="0">
              <a:solidFill>
                <a:schemeClr val="bg1"/>
              </a:solidFill>
            </a:endParaRPr>
          </a:p>
        </p:txBody>
      </p:sp>
      <p:sp>
        <p:nvSpPr>
          <p:cNvPr id="24" name="Content Placeholder 2"/>
          <p:cNvSpPr>
            <a:spLocks noGrp="1"/>
          </p:cNvSpPr>
          <p:nvPr>
            <p:ph idx="1"/>
          </p:nvPr>
        </p:nvSpPr>
        <p:spPr>
          <a:xfrm>
            <a:off x="695400" y="1272988"/>
            <a:ext cx="10801199" cy="5038165"/>
          </a:xfrm>
        </p:spPr>
        <p:txBody>
          <a:bodyPr/>
          <a:lstStyle/>
          <a:p>
            <a:r>
              <a:rPr lang="en-GB" sz="1400" b="0" dirty="0" smtClean="0">
                <a:solidFill>
                  <a:schemeClr val="tx1"/>
                </a:solidFill>
              </a:rPr>
              <a:t>You may run into issues if you click on “Read VIN” button, because the </a:t>
            </a:r>
            <a:r>
              <a:rPr lang="en-GB" sz="1400" b="0" dirty="0" err="1" smtClean="0">
                <a:solidFill>
                  <a:schemeClr val="tx1"/>
                </a:solidFill>
              </a:rPr>
              <a:t>WebSocket</a:t>
            </a:r>
            <a:r>
              <a:rPr lang="en-GB" sz="1400" b="0" dirty="0" smtClean="0">
                <a:solidFill>
                  <a:schemeClr val="tx1"/>
                </a:solidFill>
              </a:rPr>
              <a:t> is not connected properly.</a:t>
            </a:r>
          </a:p>
          <a:p>
            <a:r>
              <a:rPr lang="en-GB" sz="1400" b="0" dirty="0" smtClean="0">
                <a:solidFill>
                  <a:schemeClr val="tx1"/>
                </a:solidFill>
              </a:rPr>
              <a:t>If you have checked everything else and you are able to connect to the vehicle with the </a:t>
            </a:r>
            <a:r>
              <a:rPr lang="en-GB" sz="1400" dirty="0" err="1" smtClean="0">
                <a:solidFill>
                  <a:srgbClr val="00B0F0"/>
                </a:solidFill>
              </a:rPr>
              <a:t>SSLTest</a:t>
            </a:r>
            <a:r>
              <a:rPr lang="en-GB" sz="1400" b="0" dirty="0" smtClean="0">
                <a:solidFill>
                  <a:schemeClr val="tx1"/>
                </a:solidFill>
              </a:rPr>
              <a:t> page, then the issue might be related to Internet Explorer settings.</a:t>
            </a:r>
            <a:endParaRPr lang="en-GB" sz="1400" b="0" dirty="0">
              <a:solidFill>
                <a:schemeClr val="tx1"/>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0108" t="11487" r="12241" b="39199"/>
          <a:stretch/>
        </p:blipFill>
        <p:spPr>
          <a:xfrm>
            <a:off x="716818" y="2060847"/>
            <a:ext cx="6049136" cy="4250305"/>
          </a:xfrm>
          <a:prstGeom prst="rect">
            <a:avLst/>
          </a:prstGeom>
        </p:spPr>
      </p:pic>
    </p:spTree>
    <p:extLst>
      <p:ext uri="{BB962C8B-B14F-4D97-AF65-F5344CB8AC3E}">
        <p14:creationId xmlns:p14="http://schemas.microsoft.com/office/powerpoint/2010/main" val="128351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rgbClr val="00B0F0"/>
                </a:solidFill>
              </a:rPr>
              <a:t>3. Connectivity issues in NGTD</a:t>
            </a:r>
            <a:endParaRPr lang="en-GB" dirty="0">
              <a:solidFill>
                <a:srgbClr val="00B0F0"/>
              </a:solidFill>
            </a:endParaRPr>
          </a:p>
        </p:txBody>
      </p:sp>
      <p:sp>
        <p:nvSpPr>
          <p:cNvPr id="6" name="Content Placeholder 5"/>
          <p:cNvSpPr>
            <a:spLocks noGrp="1"/>
          </p:cNvSpPr>
          <p:nvPr>
            <p:ph sz="quarter" idx="11"/>
          </p:nvPr>
        </p:nvSpPr>
        <p:spPr>
          <a:solidFill>
            <a:srgbClr val="00B0F0"/>
          </a:solidFill>
        </p:spPr>
        <p:txBody>
          <a:bodyPr/>
          <a:lstStyle/>
          <a:p>
            <a:r>
              <a:rPr lang="en-GB" dirty="0" smtClean="0">
                <a:solidFill>
                  <a:schemeClr val="bg1"/>
                </a:solidFill>
              </a:rPr>
              <a:t>2. TROUBLESHOOTING</a:t>
            </a:r>
            <a:endParaRPr lang="en-GB" dirty="0">
              <a:solidFill>
                <a:schemeClr val="bg1"/>
              </a:solidFill>
            </a:endParaRPr>
          </a:p>
        </p:txBody>
      </p:sp>
      <p:sp>
        <p:nvSpPr>
          <p:cNvPr id="24" name="Content Placeholder 2"/>
          <p:cNvSpPr>
            <a:spLocks noGrp="1"/>
          </p:cNvSpPr>
          <p:nvPr>
            <p:ph idx="1"/>
          </p:nvPr>
        </p:nvSpPr>
        <p:spPr>
          <a:xfrm>
            <a:off x="695401" y="1052736"/>
            <a:ext cx="10801199" cy="5038165"/>
          </a:xfrm>
        </p:spPr>
        <p:txBody>
          <a:bodyPr/>
          <a:lstStyle/>
          <a:p>
            <a:r>
              <a:rPr lang="en-GB" sz="1400" b="0" dirty="0" smtClean="0">
                <a:solidFill>
                  <a:schemeClr val="tx1"/>
                </a:solidFill>
              </a:rPr>
              <a:t>Perform these steps to ensure that the </a:t>
            </a:r>
            <a:r>
              <a:rPr lang="en-GB" sz="1400" b="0" dirty="0" err="1" smtClean="0">
                <a:solidFill>
                  <a:schemeClr val="tx1"/>
                </a:solidFill>
              </a:rPr>
              <a:t>WebSocket</a:t>
            </a:r>
            <a:r>
              <a:rPr lang="en-GB" sz="1400" b="0" dirty="0" smtClean="0">
                <a:solidFill>
                  <a:schemeClr val="tx1"/>
                </a:solidFill>
              </a:rPr>
              <a:t> works properly. </a:t>
            </a:r>
            <a:br>
              <a:rPr lang="en-GB" sz="1400" b="0" dirty="0" smtClean="0">
                <a:solidFill>
                  <a:schemeClr val="tx1"/>
                </a:solidFill>
              </a:rPr>
            </a:br>
            <a:r>
              <a:rPr lang="en-GB" sz="1400" dirty="0" smtClean="0">
                <a:solidFill>
                  <a:srgbClr val="00B0F0"/>
                </a:solidFill>
              </a:rPr>
              <a:t>Please note</a:t>
            </a:r>
            <a:r>
              <a:rPr lang="en-GB" sz="1400" b="0" dirty="0" smtClean="0">
                <a:solidFill>
                  <a:schemeClr val="tx1"/>
                </a:solidFill>
              </a:rPr>
              <a:t>: For PCs linked to Intune deployments, this should be done automatically. If you see this error, notify your IT team.</a:t>
            </a:r>
            <a:endParaRPr lang="en-GB" sz="1400" b="0" dirty="0">
              <a:solidFill>
                <a:schemeClr val="tx1"/>
              </a:solidFill>
            </a:endParaRPr>
          </a:p>
        </p:txBody>
      </p:sp>
      <p:pic>
        <p:nvPicPr>
          <p:cNvPr id="8" name="Picture 7"/>
          <p:cNvPicPr/>
          <p:nvPr/>
        </p:nvPicPr>
        <p:blipFill rotWithShape="1">
          <a:blip r:embed="rId2">
            <a:extLst>
              <a:ext uri="{28A0092B-C50C-407E-A947-70E740481C1C}">
                <a14:useLocalDpi xmlns:a14="http://schemas.microsoft.com/office/drawing/2010/main" val="0"/>
              </a:ext>
            </a:extLst>
          </a:blip>
          <a:srcRect l="64904" b="39852"/>
          <a:stretch/>
        </p:blipFill>
        <p:spPr bwMode="auto">
          <a:xfrm>
            <a:off x="695400" y="1772816"/>
            <a:ext cx="2809875" cy="2707005"/>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3613430" y="1772816"/>
            <a:ext cx="3031733" cy="4538337"/>
          </a:xfrm>
          <a:prstGeom prst="rect">
            <a:avLst/>
          </a:prstGeom>
          <a:ln>
            <a:solidFill>
              <a:schemeClr val="tx1"/>
            </a:solidFill>
          </a:ln>
        </p:spPr>
      </p:pic>
      <p:sp>
        <p:nvSpPr>
          <p:cNvPr id="10" name="Content Placeholder 2"/>
          <p:cNvSpPr>
            <a:spLocks noGrp="1"/>
          </p:cNvSpPr>
          <p:nvPr>
            <p:ph idx="1"/>
          </p:nvPr>
        </p:nvSpPr>
        <p:spPr>
          <a:xfrm>
            <a:off x="6791401" y="4725144"/>
            <a:ext cx="4345160" cy="1586009"/>
          </a:xfrm>
        </p:spPr>
        <p:txBody>
          <a:bodyPr/>
          <a:lstStyle/>
          <a:p>
            <a:r>
              <a:rPr lang="en-GB" sz="1400" b="0" dirty="0" smtClean="0">
                <a:solidFill>
                  <a:schemeClr val="tx1"/>
                </a:solidFill>
              </a:rPr>
              <a:t>Make sure to </a:t>
            </a:r>
            <a:r>
              <a:rPr lang="en-GB" sz="1400" dirty="0" smtClean="0">
                <a:solidFill>
                  <a:srgbClr val="00B0F0"/>
                </a:solidFill>
              </a:rPr>
              <a:t>UNCHECK</a:t>
            </a:r>
            <a:r>
              <a:rPr lang="en-GB" sz="1400" b="0" dirty="0" smtClean="0">
                <a:solidFill>
                  <a:schemeClr val="tx1"/>
                </a:solidFill>
              </a:rPr>
              <a:t> (empty) all the boxes in this pop up and save the result (click OK).</a:t>
            </a:r>
            <a:endParaRPr lang="en-GB" sz="1400" b="0" dirty="0">
              <a:solidFill>
                <a:schemeClr val="tx1"/>
              </a:solidFill>
            </a:endParaRPr>
          </a:p>
        </p:txBody>
      </p:sp>
      <p:sp>
        <p:nvSpPr>
          <p:cNvPr id="2" name="TextBox 1"/>
          <p:cNvSpPr txBox="1"/>
          <p:nvPr/>
        </p:nvSpPr>
        <p:spPr>
          <a:xfrm>
            <a:off x="8544272" y="1758409"/>
            <a:ext cx="3386599" cy="2585323"/>
          </a:xfrm>
          <a:prstGeom prst="rect">
            <a:avLst/>
          </a:prstGeom>
          <a:solidFill>
            <a:srgbClr val="FFFF99"/>
          </a:solidFill>
          <a:ln>
            <a:solidFill>
              <a:srgbClr val="FF0000"/>
            </a:solidFill>
          </a:ln>
        </p:spPr>
        <p:txBody>
          <a:bodyPr wrap="square" rtlCol="0">
            <a:spAutoFit/>
          </a:bodyPr>
          <a:lstStyle/>
          <a:p>
            <a:r>
              <a:rPr lang="nl-BE" b="1" dirty="0" smtClean="0"/>
              <a:t>Important: </a:t>
            </a:r>
            <a:r>
              <a:rPr lang="nl-BE" dirty="0" smtClean="0"/>
              <a:t>If these settting are not correctly set up ( all boxes must be empty) the browser will not use  under certain circumstances the Websockets plug in resulting in an impossibility of connecting to the vehicle via the New Techdoc portal</a:t>
            </a:r>
            <a:endParaRPr lang="en-GB" dirty="0"/>
          </a:p>
        </p:txBody>
      </p:sp>
    </p:spTree>
    <p:extLst>
      <p:ext uri="{BB962C8B-B14F-4D97-AF65-F5344CB8AC3E}">
        <p14:creationId xmlns:p14="http://schemas.microsoft.com/office/powerpoint/2010/main" val="2527776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idx="1"/>
          </p:nvPr>
        </p:nvSpPr>
        <p:spPr/>
        <p:txBody>
          <a:bodyPr/>
          <a:lstStyle/>
          <a:p>
            <a:r>
              <a:rPr lang="en-GB" dirty="0" smtClean="0"/>
              <a:t>Internet Explorer 11</a:t>
            </a:r>
          </a:p>
          <a:p>
            <a:endParaRPr lang="en-GB" dirty="0" smtClean="0">
              <a:solidFill>
                <a:srgbClr val="FF0000"/>
              </a:solidFill>
            </a:endParaRPr>
          </a:p>
          <a:p>
            <a:r>
              <a:rPr lang="en-GB" sz="2000" b="0" dirty="0" smtClean="0">
                <a:solidFill>
                  <a:srgbClr val="FF0000"/>
                </a:solidFill>
              </a:rPr>
              <a:t>The </a:t>
            </a:r>
            <a:r>
              <a:rPr lang="en-GB" sz="2000" b="0" dirty="0" err="1" smtClean="0">
                <a:solidFill>
                  <a:srgbClr val="FF0000"/>
                </a:solidFill>
              </a:rPr>
              <a:t>Websocket</a:t>
            </a:r>
            <a:r>
              <a:rPr lang="en-GB" sz="2000" b="0" dirty="0" smtClean="0">
                <a:solidFill>
                  <a:srgbClr val="FF0000"/>
                </a:solidFill>
              </a:rPr>
              <a:t> will </a:t>
            </a:r>
            <a:r>
              <a:rPr lang="en-GB" sz="2000" dirty="0" smtClean="0">
                <a:solidFill>
                  <a:srgbClr val="FF0000"/>
                </a:solidFill>
              </a:rPr>
              <a:t>ONLY</a:t>
            </a:r>
            <a:r>
              <a:rPr lang="en-GB" sz="2000" b="0" dirty="0" smtClean="0">
                <a:solidFill>
                  <a:srgbClr val="FF0000"/>
                </a:solidFill>
              </a:rPr>
              <a:t> work with Internet Explorer 11, not lower.</a:t>
            </a:r>
          </a:p>
          <a:p>
            <a:endParaRPr lang="en-GB" sz="2000" b="0" dirty="0"/>
          </a:p>
          <a:p>
            <a:r>
              <a:rPr lang="en-GB" sz="1400" b="0" dirty="0" smtClean="0"/>
              <a:t>Another document guiding through the installation of Internet Explorer 11 will be provided.</a:t>
            </a:r>
          </a:p>
          <a:p>
            <a:endParaRPr lang="en-GB" sz="1400" b="0" dirty="0"/>
          </a:p>
          <a:p>
            <a:r>
              <a:rPr lang="en-GB" sz="1400" b="0" dirty="0" smtClean="0"/>
              <a:t>This should be done automatically for Intune-linked PCs.</a:t>
            </a:r>
            <a:endParaRPr lang="en-GB" sz="1400" b="0" dirty="0"/>
          </a:p>
        </p:txBody>
      </p:sp>
      <p:sp>
        <p:nvSpPr>
          <p:cNvPr id="2" name="Title 1"/>
          <p:cNvSpPr>
            <a:spLocks noGrp="1"/>
          </p:cNvSpPr>
          <p:nvPr>
            <p:ph type="title"/>
          </p:nvPr>
        </p:nvSpPr>
        <p:spPr/>
        <p:txBody>
          <a:bodyPr/>
          <a:lstStyle/>
          <a:p>
            <a:r>
              <a:rPr lang="nl-BE" dirty="0" err="1" smtClean="0">
                <a:solidFill>
                  <a:schemeClr val="tx2">
                    <a:lumMod val="75000"/>
                  </a:schemeClr>
                </a:solidFill>
              </a:rPr>
              <a:t>Requirements</a:t>
            </a:r>
            <a:r>
              <a:rPr lang="nl-BE" dirty="0" smtClean="0">
                <a:solidFill>
                  <a:schemeClr val="tx2">
                    <a:lumMod val="75000"/>
                  </a:schemeClr>
                </a:solidFill>
              </a:rPr>
              <a:t> </a:t>
            </a:r>
            <a:r>
              <a:rPr lang="nl-BE" dirty="0" err="1" smtClean="0">
                <a:solidFill>
                  <a:schemeClr val="tx2">
                    <a:lumMod val="75000"/>
                  </a:schemeClr>
                </a:solidFill>
              </a:rPr>
              <a:t>for</a:t>
            </a:r>
            <a:r>
              <a:rPr lang="nl-BE" dirty="0" smtClean="0">
                <a:solidFill>
                  <a:schemeClr val="tx2">
                    <a:lumMod val="75000"/>
                  </a:schemeClr>
                </a:solidFill>
              </a:rPr>
              <a:t> </a:t>
            </a:r>
            <a:r>
              <a:rPr lang="nl-BE" dirty="0" err="1" smtClean="0">
                <a:solidFill>
                  <a:schemeClr val="tx2">
                    <a:lumMod val="75000"/>
                  </a:schemeClr>
                </a:solidFill>
              </a:rPr>
              <a:t>WebSocket</a:t>
            </a:r>
            <a:endParaRPr lang="en-GB" dirty="0">
              <a:solidFill>
                <a:schemeClr val="tx2">
                  <a:lumMod val="75000"/>
                </a:schemeClr>
              </a:solidFill>
            </a:endParaRPr>
          </a:p>
        </p:txBody>
      </p:sp>
      <p:sp>
        <p:nvSpPr>
          <p:cNvPr id="20" name="Content Placeholder 19"/>
          <p:cNvSpPr>
            <a:spLocks noGrp="1"/>
          </p:cNvSpPr>
          <p:nvPr>
            <p:ph idx="10"/>
          </p:nvPr>
        </p:nvSpPr>
        <p:spPr/>
        <p:txBody>
          <a:bodyPr/>
          <a:lstStyle/>
          <a:p>
            <a:r>
              <a:rPr lang="en-GB" dirty="0" smtClean="0"/>
              <a:t>GTS v. 11.30.014 or higher.</a:t>
            </a:r>
          </a:p>
          <a:p>
            <a:r>
              <a:rPr lang="en-GB" sz="1400" b="0" dirty="0" smtClean="0"/>
              <a:t>Older versions will </a:t>
            </a:r>
            <a:r>
              <a:rPr lang="en-GB" sz="1400" dirty="0" smtClean="0"/>
              <a:t>NOT</a:t>
            </a:r>
            <a:r>
              <a:rPr lang="en-GB" sz="1400" b="0" dirty="0" smtClean="0"/>
              <a:t> work. We strongly recommend keeping GTS updated to the latest version (</a:t>
            </a:r>
            <a:r>
              <a:rPr lang="en-GB" sz="1400" dirty="0" smtClean="0"/>
              <a:t>12.30.017</a:t>
            </a:r>
            <a:r>
              <a:rPr lang="en-GB" sz="1400" b="0" dirty="0" smtClean="0"/>
              <a:t>)</a:t>
            </a:r>
          </a:p>
          <a:p>
            <a:endParaRPr lang="en-GB" sz="1400" b="0" dirty="0"/>
          </a:p>
          <a:p>
            <a:endParaRPr lang="en-GB" sz="1400" b="0" dirty="0"/>
          </a:p>
        </p:txBody>
      </p:sp>
      <p:sp>
        <p:nvSpPr>
          <p:cNvPr id="21" name="Content Placeholder 20"/>
          <p:cNvSpPr>
            <a:spLocks noGrp="1"/>
          </p:cNvSpPr>
          <p:nvPr>
            <p:ph sz="quarter" idx="11"/>
          </p:nvPr>
        </p:nvSpPr>
        <p:spPr>
          <a:solidFill>
            <a:schemeClr val="tx1"/>
          </a:solidFill>
        </p:spPr>
        <p:txBody>
          <a:bodyPr/>
          <a:lstStyle/>
          <a:p>
            <a:r>
              <a:rPr lang="en-GB" dirty="0" smtClean="0">
                <a:solidFill>
                  <a:srgbClr val="FFFF00"/>
                </a:solidFill>
              </a:rPr>
              <a:t>IMPORTANT</a:t>
            </a:r>
            <a:endParaRPr lang="en-GB"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136" y="2924944"/>
            <a:ext cx="3566695" cy="3227859"/>
          </a:xfrm>
          <a:prstGeom prst="rect">
            <a:avLst/>
          </a:prstGeom>
        </p:spPr>
      </p:pic>
    </p:spTree>
    <p:extLst>
      <p:ext uri="{BB962C8B-B14F-4D97-AF65-F5344CB8AC3E}">
        <p14:creationId xmlns:p14="http://schemas.microsoft.com/office/powerpoint/2010/main" val="3942168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9536" y="1196752"/>
            <a:ext cx="7488832" cy="527451"/>
          </a:xfrm>
        </p:spPr>
        <p:txBody>
          <a:bodyPr/>
          <a:lstStyle/>
          <a:p>
            <a:r>
              <a:rPr lang="nl-BE" sz="4000" dirty="0" smtClean="0">
                <a:solidFill>
                  <a:srgbClr val="00B050"/>
                </a:solidFill>
              </a:rPr>
              <a:t>Collecting communication logs</a:t>
            </a:r>
            <a:endParaRPr lang="en-GB" sz="4000" dirty="0">
              <a:solidFill>
                <a:srgbClr val="00B050"/>
              </a:solidFill>
            </a:endParaRPr>
          </a:p>
        </p:txBody>
      </p:sp>
      <p:sp>
        <p:nvSpPr>
          <p:cNvPr id="4" name="Slide Number Placeholder 3"/>
          <p:cNvSpPr>
            <a:spLocks noGrp="1"/>
          </p:cNvSpPr>
          <p:nvPr>
            <p:ph type="sldNum" sz="quarter" idx="4"/>
          </p:nvPr>
        </p:nvSpPr>
        <p:spPr/>
        <p:txBody>
          <a:bodyPr/>
          <a:lstStyle/>
          <a:p>
            <a:pPr>
              <a:defRPr/>
            </a:pPr>
            <a:fld id="{CAE640C3-0938-3D4A-95DA-CD7D51D9AE22}" type="slidenum">
              <a:rPr lang="en-US" smtClean="0"/>
              <a:pPr>
                <a:defRPr/>
              </a:pPr>
              <a:t>20</a:t>
            </a:fld>
            <a:endParaRPr lang="en-US"/>
          </a:p>
        </p:txBody>
      </p:sp>
      <p:sp>
        <p:nvSpPr>
          <p:cNvPr id="7" name="Title 2"/>
          <p:cNvSpPr txBox="1">
            <a:spLocks/>
          </p:cNvSpPr>
          <p:nvPr/>
        </p:nvSpPr>
        <p:spPr bwMode="auto">
          <a:xfrm>
            <a:off x="1970948" y="2380833"/>
            <a:ext cx="8250104" cy="52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rtl="0" eaLnBrk="1" fontAlgn="base" hangingPunct="1">
              <a:lnSpc>
                <a:spcPct val="99000"/>
              </a:lnSpc>
              <a:spcBef>
                <a:spcPct val="0"/>
              </a:spcBef>
              <a:spcAft>
                <a:spcPct val="0"/>
              </a:spcAft>
              <a:defRPr sz="2400" b="1">
                <a:solidFill>
                  <a:srgbClr val="FF0000"/>
                </a:solidFill>
                <a:latin typeface="+mj-lt"/>
                <a:ea typeface="+mj-ea"/>
                <a:cs typeface="+mj-cs"/>
              </a:defRPr>
            </a:lvl1pPr>
            <a:lvl2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2pPr>
            <a:lvl3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3pPr>
            <a:lvl4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4pPr>
            <a:lvl5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5pPr>
            <a:lvl6pPr marL="342882"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6pPr>
            <a:lvl7pPr marL="685766"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7pPr>
            <a:lvl8pPr marL="1028649"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8pPr>
            <a:lvl9pPr marL="1371532"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9pPr>
          </a:lstStyle>
          <a:p>
            <a:r>
              <a:rPr lang="nl-BE" sz="3200" kern="0" dirty="0" smtClean="0">
                <a:solidFill>
                  <a:srgbClr val="0070C0"/>
                </a:solidFill>
              </a:rPr>
              <a:t>Important: Logs are </a:t>
            </a:r>
            <a:r>
              <a:rPr lang="nl-BE" sz="3200" u="sng" kern="0" dirty="0" smtClean="0">
                <a:solidFill>
                  <a:srgbClr val="0070C0"/>
                </a:solidFill>
              </a:rPr>
              <a:t>mandatory</a:t>
            </a:r>
            <a:r>
              <a:rPr lang="nl-BE" sz="3200" kern="0" dirty="0" smtClean="0">
                <a:solidFill>
                  <a:srgbClr val="0070C0"/>
                </a:solidFill>
              </a:rPr>
              <a:t>  for the situations when dealer requires support!</a:t>
            </a:r>
            <a:endParaRPr lang="en-GB" sz="3200" kern="0" dirty="0">
              <a:solidFill>
                <a:srgbClr val="0070C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389" y="3797597"/>
            <a:ext cx="2143125" cy="2143125"/>
          </a:xfrm>
          <a:prstGeom prst="rect">
            <a:avLst/>
          </a:prstGeom>
        </p:spPr>
      </p:pic>
    </p:spTree>
    <p:extLst>
      <p:ext uri="{BB962C8B-B14F-4D97-AF65-F5344CB8AC3E}">
        <p14:creationId xmlns:p14="http://schemas.microsoft.com/office/powerpoint/2010/main" val="898771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rgbClr val="92D050"/>
                </a:solidFill>
              </a:rPr>
              <a:t>1. Tracer file location</a:t>
            </a:r>
            <a:endParaRPr lang="en-GB" dirty="0">
              <a:solidFill>
                <a:srgbClr val="92D050"/>
              </a:solidFill>
            </a:endParaRPr>
          </a:p>
        </p:txBody>
      </p:sp>
      <p:sp>
        <p:nvSpPr>
          <p:cNvPr id="6" name="Content Placeholder 5"/>
          <p:cNvSpPr>
            <a:spLocks noGrp="1"/>
          </p:cNvSpPr>
          <p:nvPr>
            <p:ph sz="quarter" idx="11"/>
          </p:nvPr>
        </p:nvSpPr>
        <p:spPr>
          <a:solidFill>
            <a:srgbClr val="92D050"/>
          </a:solidFill>
        </p:spPr>
        <p:txBody>
          <a:bodyPr/>
          <a:lstStyle/>
          <a:p>
            <a:r>
              <a:rPr lang="en-GB" dirty="0" smtClean="0">
                <a:solidFill>
                  <a:schemeClr val="bg1"/>
                </a:solidFill>
              </a:rPr>
              <a:t>3. TRACING FILE</a:t>
            </a:r>
            <a:endParaRPr lang="en-GB" dirty="0">
              <a:solidFill>
                <a:schemeClr val="bg1"/>
              </a:solidFill>
            </a:endParaRPr>
          </a:p>
        </p:txBody>
      </p:sp>
      <p:sp>
        <p:nvSpPr>
          <p:cNvPr id="24" name="Content Placeholder 2"/>
          <p:cNvSpPr>
            <a:spLocks noGrp="1"/>
          </p:cNvSpPr>
          <p:nvPr>
            <p:ph idx="1"/>
          </p:nvPr>
        </p:nvSpPr>
        <p:spPr>
          <a:xfrm>
            <a:off x="695400" y="1272988"/>
            <a:ext cx="10801199" cy="5038165"/>
          </a:xfrm>
        </p:spPr>
        <p:txBody>
          <a:bodyPr/>
          <a:lstStyle/>
          <a:p>
            <a:r>
              <a:rPr lang="en-GB" sz="1400" b="0" dirty="0" smtClean="0">
                <a:solidFill>
                  <a:schemeClr val="tx1"/>
                </a:solidFill>
              </a:rPr>
              <a:t>If you encounter any issues during the usage of the </a:t>
            </a:r>
            <a:r>
              <a:rPr lang="en-GB" sz="1400" b="0" dirty="0" err="1" smtClean="0">
                <a:solidFill>
                  <a:schemeClr val="tx1"/>
                </a:solidFill>
              </a:rPr>
              <a:t>WebSocket</a:t>
            </a:r>
            <a:r>
              <a:rPr lang="en-GB" sz="1400" b="0" dirty="0" smtClean="0">
                <a:solidFill>
                  <a:schemeClr val="tx1"/>
                </a:solidFill>
              </a:rPr>
              <a:t>, </a:t>
            </a:r>
            <a:r>
              <a:rPr lang="en-GB" sz="1400" b="0" dirty="0" err="1" smtClean="0">
                <a:solidFill>
                  <a:schemeClr val="tx1"/>
                </a:solidFill>
              </a:rPr>
              <a:t>e.g</a:t>
            </a:r>
            <a:r>
              <a:rPr lang="en-GB" sz="1400" b="0" dirty="0" smtClean="0">
                <a:solidFill>
                  <a:schemeClr val="tx1"/>
                </a:solidFill>
              </a:rPr>
              <a:t> it crashed, then you may be asked to provide the logging (also known as tracer) file, called “</a:t>
            </a:r>
            <a:r>
              <a:rPr lang="en-GB" sz="1400" dirty="0" err="1" smtClean="0">
                <a:solidFill>
                  <a:srgbClr val="92D050"/>
                </a:solidFill>
              </a:rPr>
              <a:t>GTSLogger</a:t>
            </a:r>
            <a:r>
              <a:rPr lang="en-GB" sz="1400" b="0" dirty="0" smtClean="0">
                <a:solidFill>
                  <a:schemeClr val="tx1"/>
                </a:solidFill>
              </a:rPr>
              <a:t>”. </a:t>
            </a:r>
          </a:p>
          <a:p>
            <a:endParaRPr lang="en-GB" sz="1400" b="0" dirty="0">
              <a:solidFill>
                <a:schemeClr val="tx1"/>
              </a:solidFill>
            </a:endParaRPr>
          </a:p>
          <a:p>
            <a:r>
              <a:rPr lang="en-GB" sz="1400" b="0" dirty="0" smtClean="0">
                <a:solidFill>
                  <a:schemeClr val="tx1"/>
                </a:solidFill>
              </a:rPr>
              <a:t>You can find that file here:</a:t>
            </a:r>
            <a:br>
              <a:rPr lang="en-GB" sz="1400" b="0" dirty="0" smtClean="0">
                <a:solidFill>
                  <a:schemeClr val="tx1"/>
                </a:solidFill>
              </a:rPr>
            </a:br>
            <a:endParaRPr lang="en-GB" sz="1400" b="0" dirty="0" smtClean="0">
              <a:solidFill>
                <a:schemeClr val="tx1"/>
              </a:solidFill>
            </a:endParaRPr>
          </a:p>
          <a:p>
            <a:r>
              <a:rPr lang="en-GB" sz="1400" dirty="0" smtClean="0">
                <a:solidFill>
                  <a:srgbClr val="00B0F0"/>
                </a:solidFill>
              </a:rPr>
              <a:t>	</a:t>
            </a:r>
            <a:r>
              <a:rPr lang="en-GB" sz="1400" dirty="0" smtClean="0">
                <a:solidFill>
                  <a:srgbClr val="92D050"/>
                </a:solidFill>
              </a:rPr>
              <a:t>For </a:t>
            </a:r>
            <a:r>
              <a:rPr lang="en-GB" sz="1400" dirty="0">
                <a:solidFill>
                  <a:srgbClr val="92D050"/>
                </a:solidFill>
              </a:rPr>
              <a:t>32-bit PC</a:t>
            </a:r>
          </a:p>
          <a:p>
            <a:r>
              <a:rPr lang="en-GB" sz="1400" b="0" dirty="0">
                <a:solidFill>
                  <a:srgbClr val="00B0F0"/>
                </a:solidFill>
              </a:rPr>
              <a:t>	</a:t>
            </a:r>
            <a:r>
              <a:rPr lang="en-GB" sz="1400" b="0" dirty="0">
                <a:solidFill>
                  <a:schemeClr val="tx1"/>
                </a:solidFill>
              </a:rPr>
              <a:t>C:\Program Files\Toyota </a:t>
            </a:r>
            <a:r>
              <a:rPr lang="en-GB" sz="1400" b="0" dirty="0" smtClean="0">
                <a:solidFill>
                  <a:schemeClr val="tx1"/>
                </a:solidFill>
              </a:rPr>
              <a:t>Diagnostics\</a:t>
            </a:r>
            <a:r>
              <a:rPr lang="en-GB" sz="1400" b="0" dirty="0" err="1" smtClean="0">
                <a:solidFill>
                  <a:schemeClr val="tx1"/>
                </a:solidFill>
              </a:rPr>
              <a:t>Techstream</a:t>
            </a:r>
            <a:r>
              <a:rPr lang="en-GB" sz="1400" b="0" dirty="0" smtClean="0">
                <a:solidFill>
                  <a:schemeClr val="tx1"/>
                </a:solidFill>
              </a:rPr>
              <a:t>\bin\</a:t>
            </a:r>
            <a:r>
              <a:rPr lang="en-GB" sz="1400" b="0" dirty="0" err="1" smtClean="0">
                <a:solidFill>
                  <a:schemeClr val="tx1"/>
                </a:solidFill>
              </a:rPr>
              <a:t>xela</a:t>
            </a:r>
            <a:r>
              <a:rPr lang="en-GB" sz="1400" b="0" dirty="0" smtClean="0">
                <a:solidFill>
                  <a:schemeClr val="tx1"/>
                </a:solidFill>
              </a:rPr>
              <a:t>\</a:t>
            </a:r>
            <a:r>
              <a:rPr lang="en-GB" sz="1400" b="0" dirty="0" err="1" smtClean="0">
                <a:solidFill>
                  <a:schemeClr val="tx1"/>
                </a:solidFill>
              </a:rPr>
              <a:t>gtswslogs</a:t>
            </a:r>
            <a:r>
              <a:rPr lang="en-GB" sz="1400" b="0" dirty="0">
                <a:solidFill>
                  <a:schemeClr val="tx1"/>
                </a:solidFill>
              </a:rPr>
              <a:t/>
            </a:r>
            <a:br>
              <a:rPr lang="en-GB" sz="1400" b="0" dirty="0">
                <a:solidFill>
                  <a:schemeClr val="tx1"/>
                </a:solidFill>
              </a:rPr>
            </a:br>
            <a:r>
              <a:rPr lang="en-GB" sz="1400" b="0" dirty="0">
                <a:solidFill>
                  <a:schemeClr val="tx1"/>
                </a:solidFill>
              </a:rPr>
              <a:t/>
            </a:r>
            <a:br>
              <a:rPr lang="en-GB" sz="1400" b="0" dirty="0">
                <a:solidFill>
                  <a:schemeClr val="tx1"/>
                </a:solidFill>
              </a:rPr>
            </a:br>
            <a:r>
              <a:rPr lang="en-GB" sz="1400" b="0" dirty="0">
                <a:solidFill>
                  <a:schemeClr val="tx1"/>
                </a:solidFill>
              </a:rPr>
              <a:t>	</a:t>
            </a:r>
            <a:r>
              <a:rPr lang="en-GB" sz="1400" dirty="0">
                <a:solidFill>
                  <a:srgbClr val="92D050"/>
                </a:solidFill>
              </a:rPr>
              <a:t>For 64-bit PC</a:t>
            </a:r>
          </a:p>
          <a:p>
            <a:r>
              <a:rPr lang="en-GB" sz="1400" b="0" dirty="0">
                <a:solidFill>
                  <a:schemeClr val="tx1"/>
                </a:solidFill>
              </a:rPr>
              <a:t>	C:\Program Files (x86)\Toyota </a:t>
            </a:r>
            <a:r>
              <a:rPr lang="en-GB" sz="1400" b="0" dirty="0" smtClean="0">
                <a:solidFill>
                  <a:schemeClr val="tx1"/>
                </a:solidFill>
              </a:rPr>
              <a:t>Diagnostics\</a:t>
            </a:r>
            <a:r>
              <a:rPr lang="en-GB" sz="1400" b="0" dirty="0" err="1" smtClean="0">
                <a:solidFill>
                  <a:schemeClr val="tx1"/>
                </a:solidFill>
              </a:rPr>
              <a:t>Techstream</a:t>
            </a:r>
            <a:r>
              <a:rPr lang="en-GB" sz="1400" b="0" dirty="0" smtClean="0">
                <a:solidFill>
                  <a:schemeClr val="tx1"/>
                </a:solidFill>
              </a:rPr>
              <a:t>\bin\</a:t>
            </a:r>
            <a:r>
              <a:rPr lang="en-GB" sz="1400" b="0" dirty="0" err="1" smtClean="0">
                <a:solidFill>
                  <a:schemeClr val="tx1"/>
                </a:solidFill>
              </a:rPr>
              <a:t>xela</a:t>
            </a:r>
            <a:r>
              <a:rPr lang="en-GB" sz="1400" b="0" dirty="0" smtClean="0">
                <a:solidFill>
                  <a:schemeClr val="tx1"/>
                </a:solidFill>
              </a:rPr>
              <a:t>\</a:t>
            </a:r>
            <a:r>
              <a:rPr lang="en-GB" sz="1400" b="0" dirty="0" err="1" smtClean="0">
                <a:solidFill>
                  <a:schemeClr val="tx1"/>
                </a:solidFill>
              </a:rPr>
              <a:t>gtswslogs</a:t>
            </a:r>
            <a:endParaRPr lang="en-GB" sz="1400" b="0" dirty="0">
              <a:solidFill>
                <a:schemeClr val="tx1"/>
              </a:solidFill>
            </a:endParaRPr>
          </a:p>
          <a:p>
            <a:endParaRPr lang="en-GB" sz="1400" b="0" dirty="0" smtClean="0">
              <a:solidFill>
                <a:schemeClr val="tx1"/>
              </a:solidFill>
            </a:endParaRPr>
          </a:p>
          <a:p>
            <a:endParaRPr lang="en-GB" sz="1400" b="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00" y="3573016"/>
            <a:ext cx="8710415" cy="2545301"/>
          </a:xfrm>
          <a:prstGeom prst="rect">
            <a:avLst/>
          </a:prstGeom>
        </p:spPr>
      </p:pic>
      <p:sp>
        <p:nvSpPr>
          <p:cNvPr id="5" name="Rectangle 4"/>
          <p:cNvSpPr/>
          <p:nvPr/>
        </p:nvSpPr>
        <p:spPr bwMode="auto">
          <a:xfrm>
            <a:off x="1703512" y="4077072"/>
            <a:ext cx="7702303" cy="216024"/>
          </a:xfrm>
          <a:prstGeom prst="rect">
            <a:avLst/>
          </a:prstGeom>
          <a:noFill/>
          <a:ln w="25400" cap="flat" cmpd="sng" algn="ctr">
            <a:solidFill>
              <a:srgbClr val="92D05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oyota Text" charset="0"/>
              <a:ea typeface="ＭＳ Ｐゴシック" charset="0"/>
            </a:endParaRPr>
          </a:p>
        </p:txBody>
      </p:sp>
      <p:sp>
        <p:nvSpPr>
          <p:cNvPr id="11" name="Rectangle 10"/>
          <p:cNvSpPr/>
          <p:nvPr/>
        </p:nvSpPr>
        <p:spPr bwMode="auto">
          <a:xfrm>
            <a:off x="2351584" y="4635872"/>
            <a:ext cx="5616624" cy="449312"/>
          </a:xfrm>
          <a:prstGeom prst="rect">
            <a:avLst/>
          </a:prstGeom>
          <a:noFill/>
          <a:ln w="25400" cap="flat" cmpd="sng" algn="ctr">
            <a:solidFill>
              <a:srgbClr val="92D05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oyota Text" charset="0"/>
              <a:ea typeface="ＭＳ Ｐゴシック" charset="0"/>
            </a:endParaRPr>
          </a:p>
        </p:txBody>
      </p:sp>
      <p:sp>
        <p:nvSpPr>
          <p:cNvPr id="12" name="Content Placeholder 2"/>
          <p:cNvSpPr>
            <a:spLocks noGrp="1"/>
          </p:cNvSpPr>
          <p:nvPr>
            <p:ph idx="1"/>
          </p:nvPr>
        </p:nvSpPr>
        <p:spPr>
          <a:xfrm>
            <a:off x="8112224" y="4616607"/>
            <a:ext cx="2949775" cy="1620706"/>
          </a:xfrm>
        </p:spPr>
        <p:txBody>
          <a:bodyPr/>
          <a:lstStyle/>
          <a:p>
            <a:r>
              <a:rPr lang="en-GB" sz="1400" b="0" dirty="0" smtClean="0">
                <a:solidFill>
                  <a:schemeClr val="tx1"/>
                </a:solidFill>
              </a:rPr>
              <a:t>Include </a:t>
            </a:r>
            <a:r>
              <a:rPr lang="en-GB" sz="1400" b="0" u="sng" dirty="0" smtClean="0">
                <a:solidFill>
                  <a:schemeClr val="tx1"/>
                </a:solidFill>
              </a:rPr>
              <a:t>every</a:t>
            </a:r>
            <a:r>
              <a:rPr lang="en-GB" sz="1400" b="0" dirty="0" smtClean="0">
                <a:solidFill>
                  <a:schemeClr val="tx1"/>
                </a:solidFill>
              </a:rPr>
              <a:t> file you find in this folder with your error report.</a:t>
            </a:r>
            <a:endParaRPr lang="en-GB" sz="1400" b="0" dirty="0">
              <a:solidFill>
                <a:schemeClr val="tx1"/>
              </a:solidFill>
            </a:endParaRPr>
          </a:p>
        </p:txBody>
      </p:sp>
    </p:spTree>
    <p:extLst>
      <p:ext uri="{BB962C8B-B14F-4D97-AF65-F5344CB8AC3E}">
        <p14:creationId xmlns:p14="http://schemas.microsoft.com/office/powerpoint/2010/main" val="3037659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9576" y="1844824"/>
            <a:ext cx="10441160" cy="527451"/>
          </a:xfrm>
        </p:spPr>
        <p:txBody>
          <a:bodyPr/>
          <a:lstStyle/>
          <a:p>
            <a:r>
              <a:rPr lang="nl-BE" sz="9600" dirty="0" smtClean="0"/>
              <a:t>Installation </a:t>
            </a:r>
            <a:endParaRPr lang="en-GB" sz="9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3792" y="2852936"/>
            <a:ext cx="3365079" cy="3365079"/>
          </a:xfrm>
          <a:prstGeom prst="rect">
            <a:avLst/>
          </a:prstGeom>
        </p:spPr>
      </p:pic>
    </p:spTree>
    <p:extLst>
      <p:ext uri="{BB962C8B-B14F-4D97-AF65-F5344CB8AC3E}">
        <p14:creationId xmlns:p14="http://schemas.microsoft.com/office/powerpoint/2010/main" val="3654003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1600" dirty="0" smtClean="0">
                <a:solidFill>
                  <a:schemeClr val="tx1"/>
                </a:solidFill>
              </a:rPr>
              <a:t>For Windows 7 via Control Panel</a:t>
            </a:r>
            <a:endParaRPr lang="en-GB" sz="1600" dirty="0">
              <a:solidFill>
                <a:schemeClr val="tx1"/>
              </a:solidFill>
            </a:endParaRPr>
          </a:p>
        </p:txBody>
      </p:sp>
      <p:sp>
        <p:nvSpPr>
          <p:cNvPr id="2" name="Title 1"/>
          <p:cNvSpPr>
            <a:spLocks noGrp="1"/>
          </p:cNvSpPr>
          <p:nvPr>
            <p:ph type="title"/>
          </p:nvPr>
        </p:nvSpPr>
        <p:spPr>
          <a:xfrm>
            <a:off x="119336" y="331494"/>
            <a:ext cx="11233248" cy="527451"/>
          </a:xfrm>
        </p:spPr>
        <p:txBody>
          <a:bodyPr/>
          <a:lstStyle/>
          <a:p>
            <a:r>
              <a:rPr lang="en-GB" dirty="0" smtClean="0">
                <a:solidFill>
                  <a:schemeClr val="tx1"/>
                </a:solidFill>
              </a:rPr>
              <a:t>1. UNINSTALL Older </a:t>
            </a:r>
            <a:r>
              <a:rPr lang="en-GB" dirty="0" err="1" smtClean="0">
                <a:solidFill>
                  <a:schemeClr val="tx1"/>
                </a:solidFill>
              </a:rPr>
              <a:t>WebSocket</a:t>
            </a:r>
            <a:r>
              <a:rPr lang="en-GB" dirty="0" smtClean="0">
                <a:solidFill>
                  <a:schemeClr val="tx1"/>
                </a:solidFill>
              </a:rPr>
              <a:t> versions </a:t>
            </a:r>
            <a:r>
              <a:rPr lang="en-GB" dirty="0" smtClean="0"/>
              <a:t>(any version &lt;1.0.0.29) </a:t>
            </a:r>
            <a:r>
              <a:rPr lang="en-GB" dirty="0" smtClean="0">
                <a:solidFill>
                  <a:schemeClr val="tx1"/>
                </a:solidFill>
              </a:rPr>
              <a:t>if present.</a:t>
            </a:r>
            <a:endParaRPr lang="en-GB" dirty="0">
              <a:solidFill>
                <a:schemeClr val="tx1"/>
              </a:solidFill>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t="25641" r="68109"/>
          <a:stretch/>
        </p:blipFill>
        <p:spPr bwMode="auto">
          <a:xfrm>
            <a:off x="838200" y="1661160"/>
            <a:ext cx="2476500" cy="3608705"/>
          </a:xfrm>
          <a:prstGeom prst="rect">
            <a:avLst/>
          </a:prstGeom>
          <a:ln>
            <a:solidFill>
              <a:schemeClr val="tx1"/>
            </a:solidFill>
          </a:ln>
          <a:extLst>
            <a:ext uri="{53640926-AAD7-44D8-BBD7-CCE9431645EC}">
              <a14:shadowObscured xmlns:a14="http://schemas.microsoft.com/office/drawing/2010/main"/>
            </a:ext>
          </a:extLst>
        </p:spPr>
      </p:pic>
      <p:pic>
        <p:nvPicPr>
          <p:cNvPr id="7" name="Picture 6"/>
          <p:cNvPicPr/>
          <p:nvPr/>
        </p:nvPicPr>
        <p:blipFill rotWithShape="1">
          <a:blip r:embed="rId3">
            <a:extLst>
              <a:ext uri="{28A0092B-C50C-407E-A947-70E740481C1C}">
                <a14:useLocalDpi xmlns:a14="http://schemas.microsoft.com/office/drawing/2010/main" val="0"/>
              </a:ext>
            </a:extLst>
          </a:blip>
          <a:srcRect t="8718" r="42308" b="44103"/>
          <a:stretch/>
        </p:blipFill>
        <p:spPr bwMode="auto">
          <a:xfrm>
            <a:off x="3439668" y="1661160"/>
            <a:ext cx="7060208" cy="3608705"/>
          </a:xfrm>
          <a:prstGeom prst="rect">
            <a:avLst/>
          </a:prstGeom>
          <a:ln>
            <a:solidFill>
              <a:schemeClr val="tx1"/>
            </a:solidFill>
          </a:ln>
          <a:extLst>
            <a:ext uri="{53640926-AAD7-44D8-BBD7-CCE9431645EC}">
              <a14:shadowObscured xmlns:a14="http://schemas.microsoft.com/office/drawing/2010/main"/>
            </a:ext>
          </a:extLst>
        </p:spPr>
      </p:pic>
      <p:pic>
        <p:nvPicPr>
          <p:cNvPr id="9" name="Picture 8"/>
          <p:cNvPicPr/>
          <p:nvPr/>
        </p:nvPicPr>
        <p:blipFill rotWithShape="1">
          <a:blip r:embed="rId4">
            <a:extLst>
              <a:ext uri="{28A0092B-C50C-407E-A947-70E740481C1C}">
                <a14:useLocalDpi xmlns:a14="http://schemas.microsoft.com/office/drawing/2010/main" val="0"/>
              </a:ext>
            </a:extLst>
          </a:blip>
          <a:srcRect t="58153" r="20353" b="17887"/>
          <a:stretch/>
        </p:blipFill>
        <p:spPr bwMode="auto">
          <a:xfrm>
            <a:off x="838200" y="5378244"/>
            <a:ext cx="7060620" cy="1327355"/>
          </a:xfrm>
          <a:prstGeom prst="rect">
            <a:avLst/>
          </a:prstGeom>
          <a:ln>
            <a:solidFill>
              <a:schemeClr val="tx1"/>
            </a:solidFill>
          </a:ln>
          <a:extLst>
            <a:ext uri="{53640926-AAD7-44D8-BBD7-CCE9431645EC}">
              <a14:shadowObscured xmlns:a14="http://schemas.microsoft.com/office/drawing/2010/main"/>
            </a:ext>
          </a:extLst>
        </p:spPr>
      </p:pic>
      <p:pic>
        <p:nvPicPr>
          <p:cNvPr id="11" name="Picture 10"/>
          <p:cNvPicPr/>
          <p:nvPr/>
        </p:nvPicPr>
        <p:blipFill rotWithShape="1">
          <a:blip r:embed="rId4">
            <a:extLst>
              <a:ext uri="{28A0092B-C50C-407E-A947-70E740481C1C}">
                <a14:useLocalDpi xmlns:a14="http://schemas.microsoft.com/office/drawing/2010/main" val="0"/>
              </a:ext>
            </a:extLst>
          </a:blip>
          <a:srcRect l="12502" t="13049" r="70086" b="71946"/>
          <a:stretch/>
        </p:blipFill>
        <p:spPr bwMode="auto">
          <a:xfrm>
            <a:off x="8023789" y="5378244"/>
            <a:ext cx="2464700" cy="1327355"/>
          </a:xfrm>
          <a:prstGeom prst="rect">
            <a:avLst/>
          </a:prstGeom>
          <a:ln>
            <a:solidFill>
              <a:schemeClr val="tx1"/>
            </a:solidFill>
          </a:ln>
          <a:extLst>
            <a:ext uri="{53640926-AAD7-44D8-BBD7-CCE9431645EC}">
              <a14:shadowObscured xmlns:a14="http://schemas.microsoft.com/office/drawing/2010/main"/>
            </a:ext>
          </a:extLst>
        </p:spPr>
      </p:pic>
      <p:sp>
        <p:nvSpPr>
          <p:cNvPr id="17" name="Content Placeholder 20"/>
          <p:cNvSpPr>
            <a:spLocks noGrp="1"/>
          </p:cNvSpPr>
          <p:nvPr>
            <p:ph sz="quarter" idx="11"/>
          </p:nvPr>
        </p:nvSpPr>
        <p:spPr>
          <a:xfrm rot="16200000">
            <a:off x="-3117305" y="3117303"/>
            <a:ext cx="6858002" cy="623391"/>
          </a:xfrm>
          <a:solidFill>
            <a:srgbClr val="FFFF00"/>
          </a:solidFill>
        </p:spPr>
        <p:txBody>
          <a:bodyPr/>
          <a:lstStyle/>
          <a:p>
            <a:r>
              <a:rPr lang="en-GB" dirty="0" smtClean="0">
                <a:solidFill>
                  <a:schemeClr val="tx1"/>
                </a:solidFill>
              </a:rPr>
              <a:t>0. UNINSTALLING WEBSOCKET</a:t>
            </a:r>
            <a:endParaRPr lang="en-GB" dirty="0">
              <a:solidFill>
                <a:schemeClr val="tx1"/>
              </a:solidFill>
            </a:endParaRPr>
          </a:p>
        </p:txBody>
      </p:sp>
      <p:grpSp>
        <p:nvGrpSpPr>
          <p:cNvPr id="20" name="Group 19"/>
          <p:cNvGrpSpPr/>
          <p:nvPr/>
        </p:nvGrpSpPr>
        <p:grpSpPr>
          <a:xfrm>
            <a:off x="838200" y="4705399"/>
            <a:ext cx="649288" cy="564466"/>
            <a:chOff x="838200" y="4705399"/>
            <a:chExt cx="649288" cy="564466"/>
          </a:xfrm>
        </p:grpSpPr>
        <p:sp>
          <p:nvSpPr>
            <p:cNvPr id="18" name="Rectangle 17"/>
            <p:cNvSpPr/>
            <p:nvPr/>
          </p:nvSpPr>
          <p:spPr bwMode="auto">
            <a:xfrm>
              <a:off x="838200" y="5013176"/>
              <a:ext cx="361256" cy="256689"/>
            </a:xfrm>
            <a:prstGeom prst="rect">
              <a:avLst/>
            </a:prstGeom>
            <a:noFill/>
            <a:ln w="19050" cap="flat" cmpd="sng" algn="ctr">
              <a:solidFill>
                <a:srgbClr val="FFFF0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oyota Text" charset="0"/>
                <a:ea typeface="ＭＳ Ｐゴシック" charset="0"/>
              </a:endParaRPr>
            </a:p>
          </p:txBody>
        </p:sp>
        <p:sp>
          <p:nvSpPr>
            <p:cNvPr id="19" name="TextBox 18"/>
            <p:cNvSpPr txBox="1"/>
            <p:nvPr/>
          </p:nvSpPr>
          <p:spPr>
            <a:xfrm>
              <a:off x="1199456" y="4705399"/>
              <a:ext cx="288032" cy="307777"/>
            </a:xfrm>
            <a:prstGeom prst="rect">
              <a:avLst/>
            </a:prstGeom>
            <a:solidFill>
              <a:srgbClr val="FFFF00"/>
            </a:solidFill>
          </p:spPr>
          <p:txBody>
            <a:bodyPr wrap="square" rtlCol="0">
              <a:spAutoFit/>
            </a:bodyPr>
            <a:lstStyle/>
            <a:p>
              <a:r>
                <a:rPr lang="en-GB" sz="1400" dirty="0" smtClean="0"/>
                <a:t>1</a:t>
              </a:r>
              <a:endParaRPr lang="en-GB" sz="1400" dirty="0"/>
            </a:p>
          </p:txBody>
        </p:sp>
      </p:grpSp>
      <p:grpSp>
        <p:nvGrpSpPr>
          <p:cNvPr id="21" name="Group 20"/>
          <p:cNvGrpSpPr/>
          <p:nvPr/>
        </p:nvGrpSpPr>
        <p:grpSpPr>
          <a:xfrm>
            <a:off x="2423592" y="2708920"/>
            <a:ext cx="1143744" cy="504056"/>
            <a:chOff x="343744" y="4705399"/>
            <a:chExt cx="1143744" cy="504056"/>
          </a:xfrm>
        </p:grpSpPr>
        <p:sp>
          <p:nvSpPr>
            <p:cNvPr id="22" name="Rectangle 21"/>
            <p:cNvSpPr/>
            <p:nvPr/>
          </p:nvSpPr>
          <p:spPr bwMode="auto">
            <a:xfrm>
              <a:off x="343744" y="5013176"/>
              <a:ext cx="855712" cy="196279"/>
            </a:xfrm>
            <a:prstGeom prst="rect">
              <a:avLst/>
            </a:prstGeom>
            <a:noFill/>
            <a:ln w="19050" cap="flat" cmpd="sng" algn="ctr">
              <a:solidFill>
                <a:srgbClr val="FFFF0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oyota Text" charset="0"/>
                <a:ea typeface="ＭＳ Ｐゴシック" charset="0"/>
              </a:endParaRPr>
            </a:p>
          </p:txBody>
        </p:sp>
        <p:sp>
          <p:nvSpPr>
            <p:cNvPr id="23" name="TextBox 22"/>
            <p:cNvSpPr txBox="1"/>
            <p:nvPr/>
          </p:nvSpPr>
          <p:spPr>
            <a:xfrm>
              <a:off x="1199456" y="4705399"/>
              <a:ext cx="288032" cy="307777"/>
            </a:xfrm>
            <a:prstGeom prst="rect">
              <a:avLst/>
            </a:prstGeom>
            <a:solidFill>
              <a:srgbClr val="FFFF00"/>
            </a:solidFill>
          </p:spPr>
          <p:txBody>
            <a:bodyPr wrap="square" rtlCol="0">
              <a:spAutoFit/>
            </a:bodyPr>
            <a:lstStyle/>
            <a:p>
              <a:r>
                <a:rPr lang="en-GB" sz="1400" dirty="0" smtClean="0"/>
                <a:t>2</a:t>
              </a:r>
              <a:endParaRPr lang="en-GB" sz="1400" dirty="0"/>
            </a:p>
          </p:txBody>
        </p:sp>
      </p:grpSp>
      <p:grpSp>
        <p:nvGrpSpPr>
          <p:cNvPr id="24" name="Group 23"/>
          <p:cNvGrpSpPr/>
          <p:nvPr/>
        </p:nvGrpSpPr>
        <p:grpSpPr>
          <a:xfrm>
            <a:off x="8184232" y="3759167"/>
            <a:ext cx="2511896" cy="533929"/>
            <a:chOff x="-1024408" y="4705399"/>
            <a:chExt cx="2511896" cy="533929"/>
          </a:xfrm>
        </p:grpSpPr>
        <p:sp>
          <p:nvSpPr>
            <p:cNvPr id="25" name="Rectangle 24"/>
            <p:cNvSpPr/>
            <p:nvPr/>
          </p:nvSpPr>
          <p:spPr bwMode="auto">
            <a:xfrm>
              <a:off x="-1024408" y="5013176"/>
              <a:ext cx="2223864" cy="226152"/>
            </a:xfrm>
            <a:prstGeom prst="rect">
              <a:avLst/>
            </a:prstGeom>
            <a:noFill/>
            <a:ln w="19050" cap="flat" cmpd="sng" algn="ctr">
              <a:solidFill>
                <a:srgbClr val="FFFF0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oyota Text" charset="0"/>
                <a:ea typeface="ＭＳ Ｐゴシック" charset="0"/>
              </a:endParaRPr>
            </a:p>
          </p:txBody>
        </p:sp>
        <p:sp>
          <p:nvSpPr>
            <p:cNvPr id="26" name="TextBox 25"/>
            <p:cNvSpPr txBox="1"/>
            <p:nvPr/>
          </p:nvSpPr>
          <p:spPr>
            <a:xfrm>
              <a:off x="1199456" y="4705399"/>
              <a:ext cx="288032" cy="307777"/>
            </a:xfrm>
            <a:prstGeom prst="rect">
              <a:avLst/>
            </a:prstGeom>
            <a:solidFill>
              <a:srgbClr val="FFFF00"/>
            </a:solidFill>
          </p:spPr>
          <p:txBody>
            <a:bodyPr wrap="square" rtlCol="0">
              <a:spAutoFit/>
            </a:bodyPr>
            <a:lstStyle/>
            <a:p>
              <a:r>
                <a:rPr lang="en-GB" sz="1400" dirty="0"/>
                <a:t>3</a:t>
              </a:r>
            </a:p>
          </p:txBody>
        </p:sp>
      </p:grpSp>
      <p:grpSp>
        <p:nvGrpSpPr>
          <p:cNvPr id="27" name="Group 26"/>
          <p:cNvGrpSpPr/>
          <p:nvPr/>
        </p:nvGrpSpPr>
        <p:grpSpPr>
          <a:xfrm>
            <a:off x="2279576" y="5613609"/>
            <a:ext cx="5792286" cy="452894"/>
            <a:chOff x="-4304798" y="4705399"/>
            <a:chExt cx="5792286" cy="452894"/>
          </a:xfrm>
        </p:grpSpPr>
        <p:sp>
          <p:nvSpPr>
            <p:cNvPr id="28" name="Rectangle 27"/>
            <p:cNvSpPr/>
            <p:nvPr/>
          </p:nvSpPr>
          <p:spPr bwMode="auto">
            <a:xfrm>
              <a:off x="-4304798" y="5041070"/>
              <a:ext cx="5504254" cy="117223"/>
            </a:xfrm>
            <a:prstGeom prst="rect">
              <a:avLst/>
            </a:prstGeom>
            <a:noFill/>
            <a:ln w="19050" cap="flat" cmpd="sng" algn="ctr">
              <a:solidFill>
                <a:srgbClr val="FFFF0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oyota Text" charset="0"/>
                <a:ea typeface="ＭＳ Ｐゴシック" charset="0"/>
              </a:endParaRPr>
            </a:p>
          </p:txBody>
        </p:sp>
        <p:sp>
          <p:nvSpPr>
            <p:cNvPr id="29" name="TextBox 28"/>
            <p:cNvSpPr txBox="1"/>
            <p:nvPr/>
          </p:nvSpPr>
          <p:spPr>
            <a:xfrm>
              <a:off x="1199456" y="4705399"/>
              <a:ext cx="288032" cy="307777"/>
            </a:xfrm>
            <a:prstGeom prst="rect">
              <a:avLst/>
            </a:prstGeom>
            <a:solidFill>
              <a:srgbClr val="FFFF00"/>
            </a:solidFill>
          </p:spPr>
          <p:txBody>
            <a:bodyPr wrap="square" rtlCol="0">
              <a:spAutoFit/>
            </a:bodyPr>
            <a:lstStyle/>
            <a:p>
              <a:r>
                <a:rPr lang="en-GB" sz="1400" dirty="0" smtClean="0"/>
                <a:t>4</a:t>
              </a:r>
              <a:endParaRPr lang="en-GB" sz="1400" dirty="0"/>
            </a:p>
          </p:txBody>
        </p:sp>
      </p:grpSp>
      <p:grpSp>
        <p:nvGrpSpPr>
          <p:cNvPr id="34" name="Group 33"/>
          <p:cNvGrpSpPr/>
          <p:nvPr/>
        </p:nvGrpSpPr>
        <p:grpSpPr>
          <a:xfrm>
            <a:off x="9225206" y="5577642"/>
            <a:ext cx="1143744" cy="588679"/>
            <a:chOff x="343744" y="4705399"/>
            <a:chExt cx="1143744" cy="588679"/>
          </a:xfrm>
        </p:grpSpPr>
        <p:sp>
          <p:nvSpPr>
            <p:cNvPr id="35" name="Rectangle 34"/>
            <p:cNvSpPr/>
            <p:nvPr/>
          </p:nvSpPr>
          <p:spPr bwMode="auto">
            <a:xfrm>
              <a:off x="343744" y="5013176"/>
              <a:ext cx="855712" cy="280902"/>
            </a:xfrm>
            <a:prstGeom prst="rect">
              <a:avLst/>
            </a:prstGeom>
            <a:noFill/>
            <a:ln w="19050" cap="flat" cmpd="sng" algn="ctr">
              <a:solidFill>
                <a:srgbClr val="FFFF0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oyota Text" charset="0"/>
                <a:ea typeface="ＭＳ Ｐゴシック" charset="0"/>
              </a:endParaRPr>
            </a:p>
          </p:txBody>
        </p:sp>
        <p:sp>
          <p:nvSpPr>
            <p:cNvPr id="36" name="TextBox 35"/>
            <p:cNvSpPr txBox="1"/>
            <p:nvPr/>
          </p:nvSpPr>
          <p:spPr>
            <a:xfrm>
              <a:off x="1199456" y="4705399"/>
              <a:ext cx="288032" cy="307777"/>
            </a:xfrm>
            <a:prstGeom prst="rect">
              <a:avLst/>
            </a:prstGeom>
            <a:solidFill>
              <a:srgbClr val="FFFF00"/>
            </a:solidFill>
          </p:spPr>
          <p:txBody>
            <a:bodyPr wrap="square" rtlCol="0">
              <a:spAutoFit/>
            </a:bodyPr>
            <a:lstStyle/>
            <a:p>
              <a:r>
                <a:rPr lang="en-GB" sz="1400" dirty="0"/>
                <a:t>5</a:t>
              </a:r>
            </a:p>
          </p:txBody>
        </p:sp>
      </p:grpSp>
    </p:spTree>
    <p:extLst>
      <p:ext uri="{BB962C8B-B14F-4D97-AF65-F5344CB8AC3E}">
        <p14:creationId xmlns:p14="http://schemas.microsoft.com/office/powerpoint/2010/main" val="333638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1600" dirty="0" smtClean="0">
                <a:solidFill>
                  <a:schemeClr val="tx1"/>
                </a:solidFill>
              </a:rPr>
              <a:t>For Windows 10 via Control Panel</a:t>
            </a:r>
            <a:endParaRPr lang="en-GB" sz="1600" dirty="0">
              <a:solidFill>
                <a:schemeClr val="tx1"/>
              </a:solidFill>
            </a:endParaRPr>
          </a:p>
        </p:txBody>
      </p:sp>
      <p:sp>
        <p:nvSpPr>
          <p:cNvPr id="2" name="Title 1"/>
          <p:cNvSpPr>
            <a:spLocks noGrp="1"/>
          </p:cNvSpPr>
          <p:nvPr>
            <p:ph type="title"/>
          </p:nvPr>
        </p:nvSpPr>
        <p:spPr/>
        <p:txBody>
          <a:bodyPr/>
          <a:lstStyle/>
          <a:p>
            <a:r>
              <a:rPr lang="en-GB" dirty="0" smtClean="0">
                <a:solidFill>
                  <a:schemeClr val="tx1"/>
                </a:solidFill>
              </a:rPr>
              <a:t>1. UNINSTALL Older </a:t>
            </a:r>
            <a:r>
              <a:rPr lang="en-GB" dirty="0" err="1" smtClean="0">
                <a:solidFill>
                  <a:schemeClr val="tx1"/>
                </a:solidFill>
              </a:rPr>
              <a:t>WebSocket</a:t>
            </a:r>
            <a:r>
              <a:rPr lang="en-GB" dirty="0" smtClean="0">
                <a:solidFill>
                  <a:schemeClr val="tx1"/>
                </a:solidFill>
              </a:rPr>
              <a:t> versions (&lt;1.0.0.29) if present.</a:t>
            </a:r>
            <a:endParaRPr lang="en-GB" dirty="0">
              <a:solidFill>
                <a:schemeClr val="tx1"/>
              </a:solidFill>
            </a:endParaRPr>
          </a:p>
        </p:txBody>
      </p:sp>
      <p:pic>
        <p:nvPicPr>
          <p:cNvPr id="13" name="Picture 12"/>
          <p:cNvPicPr/>
          <p:nvPr/>
        </p:nvPicPr>
        <p:blipFill rotWithShape="1">
          <a:blip r:embed="rId2">
            <a:extLst>
              <a:ext uri="{28A0092B-C50C-407E-A947-70E740481C1C}">
                <a14:useLocalDpi xmlns:a14="http://schemas.microsoft.com/office/drawing/2010/main" val="0"/>
              </a:ext>
            </a:extLst>
          </a:blip>
          <a:srcRect t="41334" r="79327"/>
          <a:stretch/>
        </p:blipFill>
        <p:spPr bwMode="auto">
          <a:xfrm>
            <a:off x="695400" y="1659694"/>
            <a:ext cx="2931748" cy="4676898"/>
          </a:xfrm>
          <a:prstGeom prst="rect">
            <a:avLst/>
          </a:prstGeom>
          <a:ln>
            <a:solidFill>
              <a:schemeClr val="tx1"/>
            </a:solidFill>
          </a:ln>
          <a:extLst>
            <a:ext uri="{53640926-AAD7-44D8-BBD7-CCE9431645EC}">
              <a14:shadowObscured xmlns:a14="http://schemas.microsoft.com/office/drawing/2010/main"/>
            </a:ext>
          </a:extLst>
        </p:spPr>
      </p:pic>
      <p:pic>
        <p:nvPicPr>
          <p:cNvPr id="15" name="Picture 14"/>
          <p:cNvPicPr/>
          <p:nvPr/>
        </p:nvPicPr>
        <p:blipFill rotWithShape="1">
          <a:blip r:embed="rId3">
            <a:extLst>
              <a:ext uri="{28A0092B-C50C-407E-A947-70E740481C1C}">
                <a14:useLocalDpi xmlns:a14="http://schemas.microsoft.com/office/drawing/2010/main" val="0"/>
              </a:ext>
            </a:extLst>
          </a:blip>
          <a:srcRect l="14584" t="9692" r="26281" b="11915"/>
          <a:stretch/>
        </p:blipFill>
        <p:spPr bwMode="auto">
          <a:xfrm>
            <a:off x="3731549" y="1666086"/>
            <a:ext cx="6286818" cy="4685746"/>
          </a:xfrm>
          <a:prstGeom prst="rect">
            <a:avLst/>
          </a:prstGeom>
          <a:ln>
            <a:solidFill>
              <a:schemeClr val="tx1"/>
            </a:solidFill>
          </a:ln>
          <a:extLst>
            <a:ext uri="{53640926-AAD7-44D8-BBD7-CCE9431645EC}">
              <a14:shadowObscured xmlns:a14="http://schemas.microsoft.com/office/drawing/2010/main"/>
            </a:ext>
          </a:extLst>
        </p:spPr>
      </p:pic>
      <p:sp>
        <p:nvSpPr>
          <p:cNvPr id="18" name="Content Placeholder 20"/>
          <p:cNvSpPr>
            <a:spLocks noGrp="1"/>
          </p:cNvSpPr>
          <p:nvPr>
            <p:ph sz="quarter" idx="11"/>
          </p:nvPr>
        </p:nvSpPr>
        <p:spPr>
          <a:xfrm rot="16200000">
            <a:off x="-3117305" y="3117303"/>
            <a:ext cx="6858002" cy="623391"/>
          </a:xfrm>
          <a:solidFill>
            <a:srgbClr val="FFFF00"/>
          </a:solidFill>
        </p:spPr>
        <p:txBody>
          <a:bodyPr/>
          <a:lstStyle/>
          <a:p>
            <a:r>
              <a:rPr lang="en-GB" dirty="0" smtClean="0">
                <a:solidFill>
                  <a:schemeClr val="tx1"/>
                </a:solidFill>
              </a:rPr>
              <a:t>0. UNINSTALLING WEBSOCKET</a:t>
            </a:r>
            <a:endParaRPr lang="en-GB" dirty="0">
              <a:solidFill>
                <a:schemeClr val="tx1"/>
              </a:solidFill>
            </a:endParaRPr>
          </a:p>
        </p:txBody>
      </p:sp>
      <p:grpSp>
        <p:nvGrpSpPr>
          <p:cNvPr id="19" name="Group 18"/>
          <p:cNvGrpSpPr/>
          <p:nvPr/>
        </p:nvGrpSpPr>
        <p:grpSpPr>
          <a:xfrm>
            <a:off x="695399" y="5661248"/>
            <a:ext cx="1728193" cy="675344"/>
            <a:chOff x="685717" y="4765447"/>
            <a:chExt cx="1728193" cy="675344"/>
          </a:xfrm>
        </p:grpSpPr>
        <p:sp>
          <p:nvSpPr>
            <p:cNvPr id="20" name="Rectangle 19"/>
            <p:cNvSpPr/>
            <p:nvPr/>
          </p:nvSpPr>
          <p:spPr bwMode="auto">
            <a:xfrm>
              <a:off x="685717" y="5013176"/>
              <a:ext cx="513739" cy="427615"/>
            </a:xfrm>
            <a:prstGeom prst="rect">
              <a:avLst/>
            </a:prstGeom>
            <a:noFill/>
            <a:ln w="19050" cap="flat" cmpd="sng" algn="ctr">
              <a:solidFill>
                <a:srgbClr val="FFFF0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oyota Text" charset="0"/>
                <a:ea typeface="ＭＳ Ｐゴシック" charset="0"/>
              </a:endParaRPr>
            </a:p>
          </p:txBody>
        </p:sp>
        <p:sp>
          <p:nvSpPr>
            <p:cNvPr id="21" name="TextBox 20"/>
            <p:cNvSpPr txBox="1"/>
            <p:nvPr/>
          </p:nvSpPr>
          <p:spPr>
            <a:xfrm>
              <a:off x="1199456" y="4765447"/>
              <a:ext cx="1214454" cy="307777"/>
            </a:xfrm>
            <a:prstGeom prst="rect">
              <a:avLst/>
            </a:prstGeom>
            <a:solidFill>
              <a:srgbClr val="FFFF00"/>
            </a:solidFill>
          </p:spPr>
          <p:txBody>
            <a:bodyPr wrap="square" rtlCol="0">
              <a:spAutoFit/>
            </a:bodyPr>
            <a:lstStyle/>
            <a:p>
              <a:r>
                <a:rPr lang="en-GB" sz="1400" dirty="0" smtClean="0"/>
                <a:t>1 (</a:t>
              </a:r>
              <a:r>
                <a:rPr lang="en-GB" sz="1400" dirty="0" err="1" smtClean="0"/>
                <a:t>Rightclick</a:t>
              </a:r>
              <a:r>
                <a:rPr lang="en-GB" sz="1400" dirty="0" smtClean="0"/>
                <a:t>)</a:t>
              </a:r>
              <a:endParaRPr lang="en-GB" sz="1400" dirty="0"/>
            </a:p>
          </p:txBody>
        </p:sp>
      </p:grpSp>
      <p:grpSp>
        <p:nvGrpSpPr>
          <p:cNvPr id="22" name="Group 21"/>
          <p:cNvGrpSpPr/>
          <p:nvPr/>
        </p:nvGrpSpPr>
        <p:grpSpPr>
          <a:xfrm>
            <a:off x="1140542" y="1658675"/>
            <a:ext cx="2774638" cy="307777"/>
            <a:chOff x="-1254938" y="4970389"/>
            <a:chExt cx="2774638" cy="307777"/>
          </a:xfrm>
        </p:grpSpPr>
        <p:sp>
          <p:nvSpPr>
            <p:cNvPr id="23" name="Rectangle 22"/>
            <p:cNvSpPr/>
            <p:nvPr/>
          </p:nvSpPr>
          <p:spPr bwMode="auto">
            <a:xfrm>
              <a:off x="-1254938" y="5013176"/>
              <a:ext cx="2454394" cy="264990"/>
            </a:xfrm>
            <a:prstGeom prst="rect">
              <a:avLst/>
            </a:prstGeom>
            <a:noFill/>
            <a:ln w="19050" cap="flat" cmpd="sng" algn="ctr">
              <a:solidFill>
                <a:srgbClr val="FFFF0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oyota Text" charset="0"/>
                <a:ea typeface="ＭＳ Ｐゴシック" charset="0"/>
              </a:endParaRPr>
            </a:p>
          </p:txBody>
        </p:sp>
        <p:sp>
          <p:nvSpPr>
            <p:cNvPr id="24" name="TextBox 23"/>
            <p:cNvSpPr txBox="1"/>
            <p:nvPr/>
          </p:nvSpPr>
          <p:spPr>
            <a:xfrm>
              <a:off x="1231668" y="4970389"/>
              <a:ext cx="288032" cy="307777"/>
            </a:xfrm>
            <a:prstGeom prst="rect">
              <a:avLst/>
            </a:prstGeom>
            <a:solidFill>
              <a:srgbClr val="FFFF00"/>
            </a:solidFill>
          </p:spPr>
          <p:txBody>
            <a:bodyPr wrap="square" rtlCol="0">
              <a:spAutoFit/>
            </a:bodyPr>
            <a:lstStyle/>
            <a:p>
              <a:r>
                <a:rPr lang="en-GB" sz="1400" dirty="0" smtClean="0"/>
                <a:t>2</a:t>
              </a:r>
              <a:endParaRPr lang="en-GB" sz="1400" dirty="0"/>
            </a:p>
          </p:txBody>
        </p:sp>
      </p:grpSp>
      <p:grpSp>
        <p:nvGrpSpPr>
          <p:cNvPr id="25" name="Group 24"/>
          <p:cNvGrpSpPr/>
          <p:nvPr/>
        </p:nvGrpSpPr>
        <p:grpSpPr>
          <a:xfrm>
            <a:off x="3771163" y="4283264"/>
            <a:ext cx="6481514" cy="428474"/>
            <a:chOff x="-4994026" y="4705399"/>
            <a:chExt cx="6481514" cy="428474"/>
          </a:xfrm>
        </p:grpSpPr>
        <p:sp>
          <p:nvSpPr>
            <p:cNvPr id="26" name="Rectangle 25"/>
            <p:cNvSpPr/>
            <p:nvPr/>
          </p:nvSpPr>
          <p:spPr bwMode="auto">
            <a:xfrm>
              <a:off x="-4994026" y="5013176"/>
              <a:ext cx="6193482" cy="120697"/>
            </a:xfrm>
            <a:prstGeom prst="rect">
              <a:avLst/>
            </a:prstGeom>
            <a:noFill/>
            <a:ln w="19050" cap="flat" cmpd="sng" algn="ctr">
              <a:solidFill>
                <a:srgbClr val="FFFF0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oyota Text" charset="0"/>
                <a:ea typeface="ＭＳ Ｐゴシック" charset="0"/>
              </a:endParaRPr>
            </a:p>
          </p:txBody>
        </p:sp>
        <p:sp>
          <p:nvSpPr>
            <p:cNvPr id="27" name="TextBox 26"/>
            <p:cNvSpPr txBox="1"/>
            <p:nvPr/>
          </p:nvSpPr>
          <p:spPr>
            <a:xfrm>
              <a:off x="1199456" y="4705399"/>
              <a:ext cx="288032" cy="307777"/>
            </a:xfrm>
            <a:prstGeom prst="rect">
              <a:avLst/>
            </a:prstGeom>
            <a:solidFill>
              <a:srgbClr val="FFFF00"/>
            </a:solidFill>
          </p:spPr>
          <p:txBody>
            <a:bodyPr wrap="square" rtlCol="0">
              <a:spAutoFit/>
            </a:bodyPr>
            <a:lstStyle/>
            <a:p>
              <a:r>
                <a:rPr lang="en-GB" sz="1400" dirty="0" smtClean="0"/>
                <a:t>3</a:t>
              </a:r>
              <a:endParaRPr lang="en-GB" sz="1400" dirty="0"/>
            </a:p>
          </p:txBody>
        </p:sp>
      </p:grpSp>
      <p:grpSp>
        <p:nvGrpSpPr>
          <p:cNvPr id="28" name="Group 27"/>
          <p:cNvGrpSpPr/>
          <p:nvPr/>
        </p:nvGrpSpPr>
        <p:grpSpPr>
          <a:xfrm>
            <a:off x="4367807" y="1901969"/>
            <a:ext cx="886374" cy="572767"/>
            <a:chOff x="601114" y="4705399"/>
            <a:chExt cx="886374" cy="572767"/>
          </a:xfrm>
        </p:grpSpPr>
        <p:sp>
          <p:nvSpPr>
            <p:cNvPr id="29" name="Rectangle 28"/>
            <p:cNvSpPr/>
            <p:nvPr/>
          </p:nvSpPr>
          <p:spPr bwMode="auto">
            <a:xfrm>
              <a:off x="601114" y="5013176"/>
              <a:ext cx="598341" cy="264990"/>
            </a:xfrm>
            <a:prstGeom prst="rect">
              <a:avLst/>
            </a:prstGeom>
            <a:noFill/>
            <a:ln w="19050" cap="flat" cmpd="sng" algn="ctr">
              <a:solidFill>
                <a:srgbClr val="FFFF0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oyota Text" charset="0"/>
                <a:ea typeface="ＭＳ Ｐゴシック" charset="0"/>
              </a:endParaRPr>
            </a:p>
          </p:txBody>
        </p:sp>
        <p:sp>
          <p:nvSpPr>
            <p:cNvPr id="30" name="TextBox 29"/>
            <p:cNvSpPr txBox="1"/>
            <p:nvPr/>
          </p:nvSpPr>
          <p:spPr>
            <a:xfrm>
              <a:off x="1199456" y="4705399"/>
              <a:ext cx="288032" cy="307777"/>
            </a:xfrm>
            <a:prstGeom prst="rect">
              <a:avLst/>
            </a:prstGeom>
            <a:solidFill>
              <a:srgbClr val="FFFF00"/>
            </a:solidFill>
          </p:spPr>
          <p:txBody>
            <a:bodyPr wrap="square" rtlCol="0">
              <a:spAutoFit/>
            </a:bodyPr>
            <a:lstStyle/>
            <a:p>
              <a:r>
                <a:rPr lang="en-GB" sz="1400" dirty="0"/>
                <a:t>4</a:t>
              </a:r>
            </a:p>
          </p:txBody>
        </p:sp>
      </p:grpSp>
    </p:spTree>
    <p:extLst>
      <p:ext uri="{BB962C8B-B14F-4D97-AF65-F5344CB8AC3E}">
        <p14:creationId xmlns:p14="http://schemas.microsoft.com/office/powerpoint/2010/main" val="2964131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1400" dirty="0" smtClean="0"/>
              <a:t> Option 1: Click on following link: </a:t>
            </a:r>
            <a:br>
              <a:rPr lang="en-GB" sz="1400" dirty="0" smtClean="0"/>
            </a:br>
            <a:r>
              <a:rPr lang="en-GB" sz="1400" b="0" dirty="0">
                <a:hlinkClick r:id="rId2"/>
              </a:rPr>
              <a:t>https://</a:t>
            </a:r>
            <a:r>
              <a:rPr lang="en-GB" sz="1400" b="0" dirty="0" smtClean="0">
                <a:hlinkClick r:id="rId2"/>
              </a:rPr>
              <a:t>s3-eu-west-1.amazonaws.com/44020/techdoc3/WebSockets/Installer/WS29/GTSWebsocketsSetup1.0.0.29.2.msi</a:t>
            </a:r>
            <a:endParaRPr lang="en-GB" sz="1400" b="0" dirty="0" smtClean="0"/>
          </a:p>
          <a:p>
            <a:endParaRPr lang="nl-BE" sz="1400" b="0" dirty="0"/>
          </a:p>
          <a:p>
            <a:r>
              <a:rPr lang="nl-BE" sz="1400" dirty="0" smtClean="0"/>
              <a:t>Option 2</a:t>
            </a:r>
            <a:r>
              <a:rPr lang="nl-BE" sz="1400" b="0" dirty="0" smtClean="0"/>
              <a:t>: Go to </a:t>
            </a:r>
            <a:r>
              <a:rPr lang="nl-BE" sz="1400" dirty="0" smtClean="0"/>
              <a:t>GTS Software page on TD3 </a:t>
            </a:r>
            <a:r>
              <a:rPr lang="nl-BE" sz="1400" b="0" dirty="0" smtClean="0"/>
              <a:t>for downloading the same version. </a:t>
            </a:r>
            <a:endParaRPr lang="en-GB" sz="1400" dirty="0"/>
          </a:p>
        </p:txBody>
      </p:sp>
      <p:sp>
        <p:nvSpPr>
          <p:cNvPr id="2" name="Title 1"/>
          <p:cNvSpPr>
            <a:spLocks noGrp="1"/>
          </p:cNvSpPr>
          <p:nvPr>
            <p:ph type="title"/>
          </p:nvPr>
        </p:nvSpPr>
        <p:spPr/>
        <p:txBody>
          <a:bodyPr/>
          <a:lstStyle/>
          <a:p>
            <a:r>
              <a:rPr lang="en-GB" dirty="0" smtClean="0"/>
              <a:t>1. Download </a:t>
            </a:r>
            <a:r>
              <a:rPr lang="en-GB" dirty="0" err="1" smtClean="0"/>
              <a:t>Websocket</a:t>
            </a:r>
            <a:r>
              <a:rPr lang="en-GB" dirty="0" smtClean="0"/>
              <a:t> 1.0.0.29</a:t>
            </a:r>
            <a:endParaRPr lang="en-GB" dirty="0"/>
          </a:p>
        </p:txBody>
      </p:sp>
      <p:sp>
        <p:nvSpPr>
          <p:cNvPr id="10" name="Content Placeholder 2"/>
          <p:cNvSpPr txBox="1">
            <a:spLocks/>
          </p:cNvSpPr>
          <p:nvPr/>
        </p:nvSpPr>
        <p:spPr>
          <a:xfrm>
            <a:off x="6168008" y="5322624"/>
            <a:ext cx="4090416" cy="554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smtClean="0"/>
              <a:t>If a security warning pops up for this software (GTS </a:t>
            </a:r>
            <a:r>
              <a:rPr lang="en-GB" sz="1400" dirty="0" err="1" smtClean="0"/>
              <a:t>Websocket</a:t>
            </a:r>
            <a:r>
              <a:rPr lang="en-GB" sz="1400" dirty="0" smtClean="0"/>
              <a:t> 1.0.0.29), run it anyway.</a:t>
            </a:r>
            <a:endParaRPr lang="en-GB" sz="1400" dirty="0"/>
          </a:p>
        </p:txBody>
      </p:sp>
      <p:sp>
        <p:nvSpPr>
          <p:cNvPr id="11" name="Content Placeholder 2"/>
          <p:cNvSpPr txBox="1">
            <a:spLocks/>
          </p:cNvSpPr>
          <p:nvPr/>
        </p:nvSpPr>
        <p:spPr>
          <a:xfrm>
            <a:off x="610052" y="3013659"/>
            <a:ext cx="5413941" cy="9193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GB" sz="1400" dirty="0" smtClean="0"/>
              <a:t>A download will start (in Chrome). Click on it. </a:t>
            </a:r>
          </a:p>
          <a:p>
            <a:pPr>
              <a:buFontTx/>
              <a:buChar char="-"/>
            </a:pPr>
            <a:r>
              <a:rPr lang="en-GB" sz="1400" dirty="0" smtClean="0"/>
              <a:t>You will be asked to save or run in IE11. Click on Save As and save somewhere accessible (such as desktop)</a:t>
            </a:r>
            <a:endParaRPr lang="en-GB" sz="1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4371" y="3952302"/>
            <a:ext cx="2545301" cy="548688"/>
          </a:xfrm>
          <a:prstGeom prst="rect">
            <a:avLst/>
          </a:prstGeom>
        </p:spPr>
      </p:pic>
      <p:grpSp>
        <p:nvGrpSpPr>
          <p:cNvPr id="9" name="Group 8"/>
          <p:cNvGrpSpPr/>
          <p:nvPr/>
        </p:nvGrpSpPr>
        <p:grpSpPr>
          <a:xfrm>
            <a:off x="6148961" y="1272988"/>
            <a:ext cx="4193194" cy="3910109"/>
            <a:chOff x="5053584" y="2764694"/>
            <a:chExt cx="4193194" cy="3910109"/>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3584" y="2764694"/>
              <a:ext cx="4193194" cy="3910109"/>
            </a:xfrm>
            <a:prstGeom prst="rect">
              <a:avLst/>
            </a:prstGeom>
          </p:spPr>
        </p:pic>
        <p:sp>
          <p:nvSpPr>
            <p:cNvPr id="7" name="Rectangle 6"/>
            <p:cNvSpPr/>
            <p:nvPr/>
          </p:nvSpPr>
          <p:spPr bwMode="auto">
            <a:xfrm>
              <a:off x="7218680" y="3776980"/>
              <a:ext cx="71120" cy="307340"/>
            </a:xfrm>
            <a:prstGeom prst="rect">
              <a:avLst/>
            </a:prstGeom>
            <a:solidFill>
              <a:srgbClr val="BA8900"/>
            </a:solidFill>
            <a:ln w="635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oyota Text" charset="0"/>
                <a:ea typeface="ＭＳ Ｐゴシック" charset="0"/>
              </a:endParaRPr>
            </a:p>
          </p:txBody>
        </p:sp>
        <p:sp>
          <p:nvSpPr>
            <p:cNvPr id="8" name="TextBox 7"/>
            <p:cNvSpPr txBox="1"/>
            <p:nvPr/>
          </p:nvSpPr>
          <p:spPr>
            <a:xfrm>
              <a:off x="7134860" y="3789680"/>
              <a:ext cx="241300" cy="215444"/>
            </a:xfrm>
            <a:prstGeom prst="rect">
              <a:avLst/>
            </a:prstGeom>
            <a:noFill/>
          </p:spPr>
          <p:txBody>
            <a:bodyPr wrap="square" rtlCol="0">
              <a:spAutoFit/>
            </a:bodyPr>
            <a:lstStyle/>
            <a:p>
              <a:r>
                <a:rPr lang="en-GB" sz="800" dirty="0" smtClean="0">
                  <a:solidFill>
                    <a:srgbClr val="170F00"/>
                  </a:solidFill>
                  <a:latin typeface="Arial" panose="020B0604020202020204" pitchFamily="34" charset="0"/>
                  <a:cs typeface="Arial" panose="020B0604020202020204" pitchFamily="34" charset="0"/>
                </a:rPr>
                <a:t>7</a:t>
              </a:r>
              <a:endParaRPr lang="en-GB" sz="800" dirty="0">
                <a:solidFill>
                  <a:srgbClr val="170F00"/>
                </a:solidFill>
                <a:latin typeface="Arial" panose="020B0604020202020204" pitchFamily="34" charset="0"/>
                <a:cs typeface="Arial" panose="020B0604020202020204" pitchFamily="34" charset="0"/>
              </a:endParaRPr>
            </a:p>
          </p:txBody>
        </p:sp>
      </p:grpSp>
      <p:sp>
        <p:nvSpPr>
          <p:cNvPr id="16" name="Content Placeholder 20"/>
          <p:cNvSpPr>
            <a:spLocks noGrp="1"/>
          </p:cNvSpPr>
          <p:nvPr>
            <p:ph sz="quarter" idx="11"/>
          </p:nvPr>
        </p:nvSpPr>
        <p:spPr>
          <a:xfrm rot="16200000">
            <a:off x="-3117305" y="3117303"/>
            <a:ext cx="6858002" cy="623391"/>
          </a:xfrm>
          <a:solidFill>
            <a:srgbClr val="FF0000"/>
          </a:solidFill>
        </p:spPr>
        <p:txBody>
          <a:bodyPr/>
          <a:lstStyle/>
          <a:p>
            <a:r>
              <a:rPr lang="en-GB" dirty="0" smtClean="0">
                <a:solidFill>
                  <a:schemeClr val="bg1"/>
                </a:solidFill>
              </a:rPr>
              <a:t>1. WEBSOCKET INSTALLATION</a:t>
            </a:r>
            <a:endParaRPr lang="en-GB" dirty="0">
              <a:solidFill>
                <a:schemeClr val="bg1"/>
              </a:solidFill>
            </a:endParaRPr>
          </a:p>
        </p:txBody>
      </p:sp>
    </p:spTree>
    <p:extLst>
      <p:ext uri="{BB962C8B-B14F-4D97-AF65-F5344CB8AC3E}">
        <p14:creationId xmlns:p14="http://schemas.microsoft.com/office/powerpoint/2010/main" val="973367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GB" dirty="0"/>
              <a:t>Accept the terms and click on Install</a:t>
            </a:r>
          </a:p>
          <a:p>
            <a:endParaRPr lang="en-GB" dirty="0"/>
          </a:p>
        </p:txBody>
      </p:sp>
      <p:sp>
        <p:nvSpPr>
          <p:cNvPr id="2" name="Title 1"/>
          <p:cNvSpPr>
            <a:spLocks noGrp="1"/>
          </p:cNvSpPr>
          <p:nvPr>
            <p:ph type="title"/>
          </p:nvPr>
        </p:nvSpPr>
        <p:spPr/>
        <p:txBody>
          <a:bodyPr/>
          <a:lstStyle/>
          <a:p>
            <a:r>
              <a:rPr lang="en-GB" dirty="0"/>
              <a:t>2</a:t>
            </a:r>
            <a:r>
              <a:rPr lang="en-GB" dirty="0" smtClean="0"/>
              <a:t>. Run executable</a:t>
            </a:r>
            <a:endParaRPr lang="en-GB" dirty="0"/>
          </a:p>
        </p:txBody>
      </p:sp>
      <p:sp>
        <p:nvSpPr>
          <p:cNvPr id="6" name="Content Placeholder 5"/>
          <p:cNvSpPr>
            <a:spLocks noGrp="1"/>
          </p:cNvSpPr>
          <p:nvPr>
            <p:ph idx="10"/>
          </p:nvPr>
        </p:nvSpPr>
        <p:spPr/>
        <p:txBody>
          <a:bodyPr/>
          <a:lstStyle/>
          <a:p>
            <a:endParaRPr lang="en-GB"/>
          </a:p>
        </p:txBody>
      </p:sp>
      <p:pic>
        <p:nvPicPr>
          <p:cNvPr id="12" name="Picture 11"/>
          <p:cNvPicPr/>
          <p:nvPr/>
        </p:nvPicPr>
        <p:blipFill rotWithShape="1">
          <a:blip r:embed="rId2">
            <a:extLst>
              <a:ext uri="{28A0092B-C50C-407E-A947-70E740481C1C}">
                <a14:useLocalDpi xmlns:a14="http://schemas.microsoft.com/office/drawing/2010/main" val="0"/>
              </a:ext>
            </a:extLst>
          </a:blip>
          <a:srcRect l="31571" t="24359" r="31571" b="29487"/>
          <a:stretch/>
        </p:blipFill>
        <p:spPr bwMode="auto">
          <a:xfrm>
            <a:off x="6176943" y="1272988"/>
            <a:ext cx="5081300" cy="397687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0" name="Content Placeholder 20"/>
          <p:cNvSpPr>
            <a:spLocks noGrp="1"/>
          </p:cNvSpPr>
          <p:nvPr>
            <p:ph sz="quarter" idx="11"/>
          </p:nvPr>
        </p:nvSpPr>
        <p:spPr>
          <a:xfrm rot="16200000">
            <a:off x="-3117305" y="3117303"/>
            <a:ext cx="6858002" cy="623391"/>
          </a:xfrm>
          <a:solidFill>
            <a:srgbClr val="FF0000"/>
          </a:solidFill>
        </p:spPr>
        <p:txBody>
          <a:bodyPr/>
          <a:lstStyle/>
          <a:p>
            <a:r>
              <a:rPr lang="en-GB" dirty="0" smtClean="0">
                <a:solidFill>
                  <a:schemeClr val="bg1"/>
                </a:solidFill>
              </a:rPr>
              <a:t>1. WEBSOCKET INSTALLATION</a:t>
            </a:r>
            <a:endParaRPr lang="en-GB" dirty="0">
              <a:solidFill>
                <a:schemeClr val="bg1"/>
              </a:solidFill>
            </a:endParaRPr>
          </a:p>
        </p:txBody>
      </p:sp>
    </p:spTree>
    <p:extLst>
      <p:ext uri="{BB962C8B-B14F-4D97-AF65-F5344CB8AC3E}">
        <p14:creationId xmlns:p14="http://schemas.microsoft.com/office/powerpoint/2010/main" val="1428579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a:t>
            </a:r>
            <a:r>
              <a:rPr lang="en-GB" dirty="0" smtClean="0"/>
              <a:t>. Actual installation</a:t>
            </a:r>
            <a:endParaRPr lang="en-GB" dirty="0"/>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1520952" y="1364613"/>
            <a:ext cx="3619500" cy="2064385"/>
          </a:xfrm>
          <a:prstGeom prst="rect">
            <a:avLst/>
          </a:prstGeom>
          <a:ln>
            <a:solidFill>
              <a:schemeClr val="tx1"/>
            </a:solidFill>
          </a:ln>
        </p:spPr>
      </p:pic>
      <p:pic>
        <p:nvPicPr>
          <p:cNvPr id="10" name="Picture 9"/>
          <p:cNvPicPr/>
          <p:nvPr/>
        </p:nvPicPr>
        <p:blipFill rotWithShape="1">
          <a:blip r:embed="rId3">
            <a:extLst>
              <a:ext uri="{28A0092B-C50C-407E-A947-70E740481C1C}">
                <a14:useLocalDpi xmlns:a14="http://schemas.microsoft.com/office/drawing/2010/main" val="0"/>
              </a:ext>
            </a:extLst>
          </a:blip>
          <a:srcRect l="30930" t="23846" r="30609" b="28205"/>
          <a:stretch/>
        </p:blipFill>
        <p:spPr bwMode="auto">
          <a:xfrm>
            <a:off x="6679654" y="1294207"/>
            <a:ext cx="4305300" cy="3354070"/>
          </a:xfrm>
          <a:prstGeom prst="rect">
            <a:avLst/>
          </a:prstGeom>
          <a:ln w="6350">
            <a:solidFill>
              <a:schemeClr val="tx1"/>
            </a:solidFill>
          </a:ln>
          <a:extLst>
            <a:ext uri="{53640926-AAD7-44D8-BBD7-CCE9431645EC}">
              <a14:shadowObscured xmlns:a14="http://schemas.microsoft.com/office/drawing/2010/main"/>
            </a:ext>
          </a:extLst>
        </p:spPr>
      </p:pic>
      <p:sp>
        <p:nvSpPr>
          <p:cNvPr id="14" name="TextBox 13"/>
          <p:cNvSpPr txBox="1"/>
          <p:nvPr/>
        </p:nvSpPr>
        <p:spPr>
          <a:xfrm>
            <a:off x="6587452" y="4787229"/>
            <a:ext cx="4489704" cy="369332"/>
          </a:xfrm>
          <a:prstGeom prst="rect">
            <a:avLst/>
          </a:prstGeom>
          <a:noFill/>
        </p:spPr>
        <p:txBody>
          <a:bodyPr wrap="square" rtlCol="0">
            <a:spAutoFit/>
          </a:bodyPr>
          <a:lstStyle/>
          <a:p>
            <a:r>
              <a:rPr lang="en-US" dirty="0"/>
              <a:t>Wait for the installation to complete</a:t>
            </a:r>
            <a:endParaRPr lang="en-GB" dirty="0"/>
          </a:p>
        </p:txBody>
      </p:sp>
      <p:sp>
        <p:nvSpPr>
          <p:cNvPr id="12" name="Content Placeholder 20"/>
          <p:cNvSpPr>
            <a:spLocks noGrp="1"/>
          </p:cNvSpPr>
          <p:nvPr>
            <p:ph sz="quarter" idx="11"/>
          </p:nvPr>
        </p:nvSpPr>
        <p:spPr>
          <a:xfrm rot="16200000">
            <a:off x="-3117305" y="3117303"/>
            <a:ext cx="6858002" cy="623391"/>
          </a:xfrm>
          <a:solidFill>
            <a:srgbClr val="FF0000"/>
          </a:solidFill>
        </p:spPr>
        <p:txBody>
          <a:bodyPr/>
          <a:lstStyle/>
          <a:p>
            <a:r>
              <a:rPr lang="en-GB" dirty="0" smtClean="0">
                <a:solidFill>
                  <a:schemeClr val="bg1"/>
                </a:solidFill>
              </a:rPr>
              <a:t>1. WEBSOCKET INSTALLATION</a:t>
            </a:r>
            <a:endParaRPr lang="en-GB" dirty="0">
              <a:solidFill>
                <a:schemeClr val="bg1"/>
              </a:solidFill>
            </a:endParaRPr>
          </a:p>
        </p:txBody>
      </p:sp>
      <p:sp>
        <p:nvSpPr>
          <p:cNvPr id="11" name="Rectangle 10"/>
          <p:cNvSpPr/>
          <p:nvPr/>
        </p:nvSpPr>
        <p:spPr>
          <a:xfrm>
            <a:off x="1520952" y="3573016"/>
            <a:ext cx="3619500" cy="923330"/>
          </a:xfrm>
          <a:prstGeom prst="rect">
            <a:avLst/>
          </a:prstGeom>
        </p:spPr>
        <p:txBody>
          <a:bodyPr wrap="square">
            <a:spAutoFit/>
          </a:bodyPr>
          <a:lstStyle/>
          <a:p>
            <a:r>
              <a:rPr lang="en-US" dirty="0"/>
              <a:t>When the User Account Control window security warning pops up, select </a:t>
            </a:r>
            <a:r>
              <a:rPr lang="en-US" b="1" dirty="0"/>
              <a:t>Yes</a:t>
            </a:r>
            <a:endParaRPr lang="en-GB" dirty="0"/>
          </a:p>
        </p:txBody>
      </p:sp>
    </p:spTree>
    <p:extLst>
      <p:ext uri="{BB962C8B-B14F-4D97-AF65-F5344CB8AC3E}">
        <p14:creationId xmlns:p14="http://schemas.microsoft.com/office/powerpoint/2010/main" val="4029118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a:t>
            </a:r>
            <a:r>
              <a:rPr lang="en-GB" dirty="0" smtClean="0"/>
              <a:t>. Completing installation</a:t>
            </a:r>
            <a:endParaRPr lang="en-GB" dirty="0"/>
          </a:p>
        </p:txBody>
      </p:sp>
      <p:pic>
        <p:nvPicPr>
          <p:cNvPr id="8" name="Picture 7"/>
          <p:cNvPicPr/>
          <p:nvPr/>
        </p:nvPicPr>
        <p:blipFill rotWithShape="1">
          <a:blip r:embed="rId2">
            <a:extLst>
              <a:ext uri="{28A0092B-C50C-407E-A947-70E740481C1C}">
                <a14:useLocalDpi xmlns:a14="http://schemas.microsoft.com/office/drawing/2010/main" val="0"/>
              </a:ext>
            </a:extLst>
          </a:blip>
          <a:srcRect l="31250" t="24616" r="30609" b="28718"/>
          <a:stretch/>
        </p:blipFill>
        <p:spPr bwMode="auto">
          <a:xfrm>
            <a:off x="1109472" y="1285502"/>
            <a:ext cx="4419600" cy="337947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3" name="TextBox 2"/>
          <p:cNvSpPr txBox="1"/>
          <p:nvPr/>
        </p:nvSpPr>
        <p:spPr>
          <a:xfrm>
            <a:off x="1088136" y="4718304"/>
            <a:ext cx="4462272" cy="523220"/>
          </a:xfrm>
          <a:prstGeom prst="rect">
            <a:avLst/>
          </a:prstGeom>
          <a:noFill/>
        </p:spPr>
        <p:txBody>
          <a:bodyPr wrap="square" rtlCol="0">
            <a:spAutoFit/>
          </a:bodyPr>
          <a:lstStyle/>
          <a:p>
            <a:r>
              <a:rPr lang="en-US" sz="1400" dirty="0"/>
              <a:t>Once that window disappears, a confirmation dialog will appear. Click </a:t>
            </a:r>
            <a:r>
              <a:rPr lang="en-US" sz="1400" b="1" dirty="0"/>
              <a:t>Finish</a:t>
            </a:r>
            <a:r>
              <a:rPr lang="en-US" sz="1400" dirty="0"/>
              <a:t> afterward.</a:t>
            </a:r>
            <a:endParaRPr lang="en-GB" sz="1400" dirty="0"/>
          </a:p>
        </p:txBody>
      </p:sp>
      <p:sp>
        <p:nvSpPr>
          <p:cNvPr id="12" name="Content Placeholder 20"/>
          <p:cNvSpPr>
            <a:spLocks noGrp="1"/>
          </p:cNvSpPr>
          <p:nvPr>
            <p:ph sz="quarter" idx="11"/>
          </p:nvPr>
        </p:nvSpPr>
        <p:spPr>
          <a:xfrm rot="16200000">
            <a:off x="-3117305" y="3117303"/>
            <a:ext cx="6858002" cy="623391"/>
          </a:xfrm>
          <a:solidFill>
            <a:srgbClr val="FF0000"/>
          </a:solidFill>
        </p:spPr>
        <p:txBody>
          <a:bodyPr/>
          <a:lstStyle/>
          <a:p>
            <a:r>
              <a:rPr lang="en-GB" dirty="0" smtClean="0">
                <a:solidFill>
                  <a:schemeClr val="bg1"/>
                </a:solidFill>
              </a:rPr>
              <a:t>1. WEBSOCKET INSTALLATION</a:t>
            </a:r>
            <a:endParaRPr lang="en-GB" dirty="0">
              <a:solidFill>
                <a:schemeClr val="bg1"/>
              </a:solidFill>
            </a:endParaRPr>
          </a:p>
        </p:txBody>
      </p:sp>
    </p:spTree>
    <p:extLst>
      <p:ext uri="{BB962C8B-B14F-4D97-AF65-F5344CB8AC3E}">
        <p14:creationId xmlns:p14="http://schemas.microsoft.com/office/powerpoint/2010/main" val="1428897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oyota brand presentation v7">
  <a:themeElements>
    <a:clrScheme name="Bullet 1">
      <a:dk1>
        <a:srgbClr val="000000"/>
      </a:dk1>
      <a:lt1>
        <a:srgbClr val="FFFFFF"/>
      </a:lt1>
      <a:dk2>
        <a:srgbClr val="4D4F53"/>
      </a:dk2>
      <a:lt2>
        <a:srgbClr val="CBCDC9"/>
      </a:lt2>
      <a:accent1>
        <a:srgbClr val="CF142B"/>
      </a:accent1>
      <a:accent2>
        <a:srgbClr val="C49647"/>
      </a:accent2>
      <a:accent3>
        <a:srgbClr val="FFFFFF"/>
      </a:accent3>
      <a:accent4>
        <a:srgbClr val="000000"/>
      </a:accent4>
      <a:accent5>
        <a:srgbClr val="E4AAAC"/>
      </a:accent5>
      <a:accent6>
        <a:srgbClr val="B1873F"/>
      </a:accent6>
      <a:hlink>
        <a:srgbClr val="00686D"/>
      </a:hlink>
      <a:folHlink>
        <a:srgbClr val="000000"/>
      </a:folHlink>
    </a:clrScheme>
    <a:fontScheme name="Bullet">
      <a:majorFont>
        <a:latin typeface="Toyota Display"/>
        <a:ea typeface="ＭＳ Ｐゴシック"/>
        <a:cs typeface=""/>
      </a:majorFont>
      <a:minorFont>
        <a:latin typeface="Toyota Tex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6350" cap="flat" cmpd="sng" algn="ctr">
          <a:solidFill>
            <a:srgbClr val="4D4F5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Toyota Text" charset="0"/>
            <a:ea typeface="ＭＳ Ｐゴシック" charset="0"/>
          </a:defRPr>
        </a:defPPr>
      </a:lstStyle>
    </a:spDef>
    <a:lnDef>
      <a:spPr bwMode="auto">
        <a:xfrm>
          <a:off x="0" y="0"/>
          <a:ext cx="1" cy="1"/>
        </a:xfrm>
        <a:custGeom>
          <a:avLst/>
          <a:gdLst/>
          <a:ahLst/>
          <a:cxnLst/>
          <a:rect l="0" t="0" r="0" b="0"/>
          <a:pathLst/>
        </a:custGeom>
        <a:solidFill>
          <a:schemeClr val="bg2"/>
        </a:solidFill>
        <a:ln w="6350" cap="flat" cmpd="sng" algn="ctr">
          <a:solidFill>
            <a:srgbClr val="4D4F5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Toyota Text" charset="0"/>
            <a:ea typeface="ＭＳ Ｐゴシック" charset="0"/>
          </a:defRPr>
        </a:defPPr>
      </a:lstStyle>
    </a:lnDef>
  </a:objectDefaults>
  <a:extraClrSchemeLst>
    <a:extraClrScheme>
      <a:clrScheme name="Bullet 1">
        <a:dk1>
          <a:srgbClr val="000000"/>
        </a:dk1>
        <a:lt1>
          <a:srgbClr val="FFFFFF"/>
        </a:lt1>
        <a:dk2>
          <a:srgbClr val="4D4F53"/>
        </a:dk2>
        <a:lt2>
          <a:srgbClr val="CBCDC9"/>
        </a:lt2>
        <a:accent1>
          <a:srgbClr val="CF142B"/>
        </a:accent1>
        <a:accent2>
          <a:srgbClr val="C49647"/>
        </a:accent2>
        <a:accent3>
          <a:srgbClr val="FFFFFF"/>
        </a:accent3>
        <a:accent4>
          <a:srgbClr val="000000"/>
        </a:accent4>
        <a:accent5>
          <a:srgbClr val="E4AAAC"/>
        </a:accent5>
        <a:accent6>
          <a:srgbClr val="B1873F"/>
        </a:accent6>
        <a:hlink>
          <a:srgbClr val="00686D"/>
        </a:hlink>
        <a:folHlink>
          <a:srgbClr val="000000"/>
        </a:folHlink>
      </a:clrScheme>
      <a:clrMap bg1="lt1" tx1="dk1" bg2="lt2" tx2="dk2" accent1="accent1" accent2="accent2" accent3="accent3" accent4="accent4" accent5="accent5" accent6="accent6" hlink="hlink" folHlink="folHlink"/>
    </a:extraClrScheme>
    <a:extraClrScheme>
      <a:clrScheme name="Bullet 2">
        <a:dk1>
          <a:srgbClr val="000000"/>
        </a:dk1>
        <a:lt1>
          <a:srgbClr val="FFFFFF"/>
        </a:lt1>
        <a:dk2>
          <a:srgbClr val="4D4F53"/>
        </a:dk2>
        <a:lt2>
          <a:srgbClr val="CBCDC9"/>
        </a:lt2>
        <a:accent1>
          <a:srgbClr val="959062"/>
        </a:accent1>
        <a:accent2>
          <a:srgbClr val="F4EE9A"/>
        </a:accent2>
        <a:accent3>
          <a:srgbClr val="FFFFFF"/>
        </a:accent3>
        <a:accent4>
          <a:srgbClr val="000000"/>
        </a:accent4>
        <a:accent5>
          <a:srgbClr val="C8C6B7"/>
        </a:accent5>
        <a:accent6>
          <a:srgbClr val="DDD88B"/>
        </a:accent6>
        <a:hlink>
          <a:srgbClr val="EBDE45"/>
        </a:hlink>
        <a:folHlink>
          <a:srgbClr val="443420"/>
        </a:folHlink>
      </a:clrScheme>
      <a:clrMap bg1="lt1" tx1="dk1" bg2="lt2" tx2="dk2" accent1="accent1" accent2="accent2" accent3="accent3" accent4="accent4" accent5="accent5" accent6="accent6" hlink="hlink" folHlink="folHlink"/>
    </a:extraClrScheme>
    <a:extraClrScheme>
      <a:clrScheme name="Bullet 3">
        <a:dk1>
          <a:srgbClr val="000000"/>
        </a:dk1>
        <a:lt1>
          <a:srgbClr val="FFFFFF"/>
        </a:lt1>
        <a:dk2>
          <a:srgbClr val="4D4F53"/>
        </a:dk2>
        <a:lt2>
          <a:srgbClr val="CBCDC9"/>
        </a:lt2>
        <a:accent1>
          <a:srgbClr val="C49647"/>
        </a:accent1>
        <a:accent2>
          <a:srgbClr val="943B10"/>
        </a:accent2>
        <a:accent3>
          <a:srgbClr val="FFFFFF"/>
        </a:accent3>
        <a:accent4>
          <a:srgbClr val="000000"/>
        </a:accent4>
        <a:accent5>
          <a:srgbClr val="DEC9B1"/>
        </a:accent5>
        <a:accent6>
          <a:srgbClr val="86350D"/>
        </a:accent6>
        <a:hlink>
          <a:srgbClr val="DED6A9"/>
        </a:hlink>
        <a:folHlink>
          <a:srgbClr val="4C1D00"/>
        </a:folHlink>
      </a:clrScheme>
      <a:clrMap bg1="lt1" tx1="dk1" bg2="lt2" tx2="dk2" accent1="accent1" accent2="accent2" accent3="accent3" accent4="accent4" accent5="accent5" accent6="accent6" hlink="hlink" folHlink="folHlink"/>
    </a:extraClrScheme>
    <a:extraClrScheme>
      <a:clrScheme name="Bullet 4">
        <a:dk1>
          <a:srgbClr val="000000"/>
        </a:dk1>
        <a:lt1>
          <a:srgbClr val="FFFFFF"/>
        </a:lt1>
        <a:dk2>
          <a:srgbClr val="4D4F53"/>
        </a:dk2>
        <a:lt2>
          <a:srgbClr val="CBCDC9"/>
        </a:lt2>
        <a:accent1>
          <a:srgbClr val="A69A82"/>
        </a:accent1>
        <a:accent2>
          <a:srgbClr val="9FC266"/>
        </a:accent2>
        <a:accent3>
          <a:srgbClr val="FFFFFF"/>
        </a:accent3>
        <a:accent4>
          <a:srgbClr val="000000"/>
        </a:accent4>
        <a:accent5>
          <a:srgbClr val="D0CAC1"/>
        </a:accent5>
        <a:accent6>
          <a:srgbClr val="90B05C"/>
        </a:accent6>
        <a:hlink>
          <a:srgbClr val="144436"/>
        </a:hlink>
        <a:folHlink>
          <a:srgbClr val="D2E3B7"/>
        </a:folHlink>
      </a:clrScheme>
      <a:clrMap bg1="lt1" tx1="dk1" bg2="lt2" tx2="dk2" accent1="accent1" accent2="accent2" accent3="accent3" accent4="accent4" accent5="accent5" accent6="accent6" hlink="hlink" folHlink="folHlink"/>
    </a:extraClrScheme>
    <a:extraClrScheme>
      <a:clrScheme name="Bullet 5">
        <a:dk1>
          <a:srgbClr val="000000"/>
        </a:dk1>
        <a:lt1>
          <a:srgbClr val="FFFFFF"/>
        </a:lt1>
        <a:dk2>
          <a:srgbClr val="4D4F53"/>
        </a:dk2>
        <a:lt2>
          <a:srgbClr val="CBCDC9"/>
        </a:lt2>
        <a:accent1>
          <a:srgbClr val="000000"/>
        </a:accent1>
        <a:accent2>
          <a:srgbClr val="00AEEF"/>
        </a:accent2>
        <a:accent3>
          <a:srgbClr val="FFFFFF"/>
        </a:accent3>
        <a:accent4>
          <a:srgbClr val="000000"/>
        </a:accent4>
        <a:accent5>
          <a:srgbClr val="AAAAAA"/>
        </a:accent5>
        <a:accent6>
          <a:srgbClr val="009DD9"/>
        </a:accent6>
        <a:hlink>
          <a:srgbClr val="B561B5"/>
        </a:hlink>
        <a:folHlink>
          <a:srgbClr val="CF142B"/>
        </a:folHlink>
      </a:clrScheme>
      <a:clrMap bg1="lt1" tx1="dk1" bg2="lt2" tx2="dk2" accent1="accent1" accent2="accent2" accent3="accent3" accent4="accent4" accent5="accent5" accent6="accent6" hlink="hlink" folHlink="folHlink"/>
    </a:extraClrScheme>
    <a:extraClrScheme>
      <a:clrScheme name="Bullet 6">
        <a:dk1>
          <a:srgbClr val="000000"/>
        </a:dk1>
        <a:lt1>
          <a:srgbClr val="FFFFFF"/>
        </a:lt1>
        <a:dk2>
          <a:srgbClr val="4D4F53"/>
        </a:dk2>
        <a:lt2>
          <a:srgbClr val="CBCDC9"/>
        </a:lt2>
        <a:accent1>
          <a:srgbClr val="00686D"/>
        </a:accent1>
        <a:accent2>
          <a:srgbClr val="C8EFF0"/>
        </a:accent2>
        <a:accent3>
          <a:srgbClr val="FFFFFF"/>
        </a:accent3>
        <a:accent4>
          <a:srgbClr val="000000"/>
        </a:accent4>
        <a:accent5>
          <a:srgbClr val="AAB9BA"/>
        </a:accent5>
        <a:accent6>
          <a:srgbClr val="B5D9D9"/>
        </a:accent6>
        <a:hlink>
          <a:srgbClr val="00A0C2"/>
        </a:hlink>
        <a:folHlink>
          <a:srgbClr val="71D6D9"/>
        </a:folHlink>
      </a:clrScheme>
      <a:clrMap bg1="lt1" tx1="dk1" bg2="lt2" tx2="dk2" accent1="accent1" accent2="accent2" accent3="accent3" accent4="accent4" accent5="accent5" accent6="accent6" hlink="hlink" folHlink="folHlink"/>
    </a:extraClrScheme>
    <a:extraClrScheme>
      <a:clrScheme name="Bullet 7">
        <a:dk1>
          <a:srgbClr val="000000"/>
        </a:dk1>
        <a:lt1>
          <a:srgbClr val="FFFFFF"/>
        </a:lt1>
        <a:dk2>
          <a:srgbClr val="4D4F53"/>
        </a:dk2>
        <a:lt2>
          <a:srgbClr val="CBCDC9"/>
        </a:lt2>
        <a:accent1>
          <a:srgbClr val="FF913D"/>
        </a:accent1>
        <a:accent2>
          <a:srgbClr val="F85900"/>
        </a:accent2>
        <a:accent3>
          <a:srgbClr val="FFFFFF"/>
        </a:accent3>
        <a:accent4>
          <a:srgbClr val="000000"/>
        </a:accent4>
        <a:accent5>
          <a:srgbClr val="FFC7AF"/>
        </a:accent5>
        <a:accent6>
          <a:srgbClr val="E15000"/>
        </a:accent6>
        <a:hlink>
          <a:srgbClr val="FFFFFF"/>
        </a:hlink>
        <a:folHlink>
          <a:srgbClr val="FFDFA7"/>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6076</TotalTime>
  <Words>890</Words>
  <Application>Microsoft Office PowerPoint</Application>
  <PresentationFormat>Widescreen</PresentationFormat>
  <Paragraphs>119</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ＭＳ Ｐゴシック</vt:lpstr>
      <vt:lpstr>Arial</vt:lpstr>
      <vt:lpstr>Calibri</vt:lpstr>
      <vt:lpstr>Symbol</vt:lpstr>
      <vt:lpstr>Toyota Display</vt:lpstr>
      <vt:lpstr>Toyota Text</vt:lpstr>
      <vt:lpstr>Wingdings 2</vt:lpstr>
      <vt:lpstr>Toyota brand presentation v7</vt:lpstr>
      <vt:lpstr>GTS WebSocket  General Guide</vt:lpstr>
      <vt:lpstr>Requirements for WebSocket</vt:lpstr>
      <vt:lpstr>Installation </vt:lpstr>
      <vt:lpstr>1. UNINSTALL Older WebSocket versions (any version &lt;1.0.0.29) if present.</vt:lpstr>
      <vt:lpstr>1. UNINSTALL Older WebSocket versions (&lt;1.0.0.29) if present.</vt:lpstr>
      <vt:lpstr>1. Download Websocket 1.0.0.29</vt:lpstr>
      <vt:lpstr>2. Run executable</vt:lpstr>
      <vt:lpstr>3. Actual installation</vt:lpstr>
      <vt:lpstr>4. Completing installation</vt:lpstr>
      <vt:lpstr>Troubleshooting </vt:lpstr>
      <vt:lpstr>1. Verify if WebSocket 29 is installed</vt:lpstr>
      <vt:lpstr>1. Verify if WebSocket 29 is installed</vt:lpstr>
      <vt:lpstr>2. Verify if WebSocket is connected properly</vt:lpstr>
      <vt:lpstr>2. Verify if WebSocket is connected properly</vt:lpstr>
      <vt:lpstr>2. Verify if WebSocket is connected properly</vt:lpstr>
      <vt:lpstr>2. Verify if WebSocket is connected properly</vt:lpstr>
      <vt:lpstr>2. Verify if WebSocket is connected properly</vt:lpstr>
      <vt:lpstr>3. Connectivity issues in NGTD</vt:lpstr>
      <vt:lpstr>3. Connectivity issues in NGTD</vt:lpstr>
      <vt:lpstr>Collecting communication logs</vt:lpstr>
      <vt:lpstr>1. Tracer file location</vt:lpstr>
    </vt:vector>
  </TitlesOfParts>
  <Company>Toyota Motor Europe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HHC test</dc:title>
  <dc:creator>Alexandru Ilie (TME)</dc:creator>
  <cp:lastModifiedBy>Alexandru Ilie (TME)</cp:lastModifiedBy>
  <cp:revision>51</cp:revision>
  <cp:lastPrinted>2017-12-13T08:49:09Z</cp:lastPrinted>
  <dcterms:created xsi:type="dcterms:W3CDTF">2017-11-21T14:38:11Z</dcterms:created>
  <dcterms:modified xsi:type="dcterms:W3CDTF">2018-07-26T16:08:26Z</dcterms:modified>
  <cp:category>Not Protected</cp:category>
</cp:coreProperties>
</file>